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5"/>
  </p:notesMasterIdLst>
  <p:sldIdLst>
    <p:sldId id="303" r:id="rId5"/>
    <p:sldId id="330" r:id="rId6"/>
    <p:sldId id="335" r:id="rId7"/>
    <p:sldId id="302" r:id="rId8"/>
    <p:sldId id="340" r:id="rId9"/>
    <p:sldId id="332" r:id="rId10"/>
    <p:sldId id="307" r:id="rId11"/>
    <p:sldId id="304" r:id="rId12"/>
    <p:sldId id="333" r:id="rId13"/>
    <p:sldId id="310" r:id="rId14"/>
    <p:sldId id="334" r:id="rId15"/>
    <p:sldId id="312" r:id="rId16"/>
    <p:sldId id="329" r:id="rId17"/>
    <p:sldId id="319" r:id="rId18"/>
    <p:sldId id="341" r:id="rId19"/>
    <p:sldId id="339" r:id="rId20"/>
    <p:sldId id="342" r:id="rId21"/>
    <p:sldId id="336" r:id="rId22"/>
    <p:sldId id="337" r:id="rId23"/>
    <p:sldId id="338" r:id="rId24"/>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7D45DA-ABAC-42BF-B757-C78644492DC6}" name="#NI YUQIN#" initials="" userId="S::YUQIN001@e.ntu.edu.sg::edf0547c-0190-4036-855d-43e773c42b6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FFFF"/>
    <a:srgbClr val="00B0F0"/>
    <a:srgbClr val="92D050"/>
    <a:srgbClr val="E260CF"/>
    <a:srgbClr val="ED7D31"/>
    <a:srgbClr val="BF9000"/>
    <a:srgbClr val="FEE2FF"/>
    <a:srgbClr val="C55A1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1028F-EDE2-4EC8-8C3D-5C458C645FB9}" v="220" dt="2025-03-03T08:27:08.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6" autoAdjust="0"/>
    <p:restoredTop sz="83149" autoAdjust="0"/>
  </p:normalViewPr>
  <p:slideViewPr>
    <p:cSldViewPr snapToGrid="0">
      <p:cViewPr varScale="1">
        <p:scale>
          <a:sx n="73" d="100"/>
          <a:sy n="73" d="100"/>
        </p:scale>
        <p:origin x="14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2025/3/4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a:t>
            </a:r>
            <a:r>
              <a:rPr lang="en-US" altLang="zh-CN" sz="1800" dirty="0">
                <a:solidFill>
                  <a:srgbClr val="FF0000"/>
                </a:solidFill>
                <a:effectLst/>
                <a:latin typeface="Times New Roman" panose="02020603050405020304" pitchFamily="18" charset="0"/>
                <a:ea typeface="黑体" panose="02010609060101010101" pitchFamily="49" charset="-122"/>
              </a:rPr>
              <a:t>lab-scale experimental </a:t>
            </a:r>
            <a:r>
              <a:rPr lang="en-US" altLang="zh-CN" sz="1800" dirty="0">
                <a:effectLst/>
                <a:latin typeface="Times New Roman" panose="02020603050405020304" pitchFamily="18" charset="0"/>
                <a:ea typeface="黑体" panose="02010609060101010101" pitchFamily="49" charset="-122"/>
              </a:rPr>
              <a:t>BMED stack.</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9 (a) Conductivity change in salt chamber and (b) Voltage change with different membrane stack. (c) Concentration of generated acid and base with different membrane stack. The current efficiency and energy consumption of the entire process to produce (e) acid and (f) base with different membrane stack. (Conditions: Feed solution = SWB,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Quantification of scaling under different current.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and (b) The amount of scaling in BMED system under different current density. (Conditions: Feed solution = SWB,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343612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11 (a) Conductivity change in salt chamber and (b) Voltage change with time under different current density. (c) Concentration of generated acid and base under different current density. The current efficiency and energy consumption of the entire process to produce (e) acid and (f) base under different current density. (Conditions: Feed solution = SWB,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14</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Fig S3. </a:t>
            </a:r>
            <a:r>
              <a:rPr lang="en-US" altLang="zh-CN" b="0" i="0" dirty="0">
                <a:solidFill>
                  <a:srgbClr val="000000"/>
                </a:solidFill>
                <a:effectLst/>
                <a:latin typeface="Roboto" panose="02000000000000000000" pitchFamily="2" charset="0"/>
              </a:rPr>
              <a:t> X-ray diffraction spectra for the precipitates collected on membrane.</a:t>
            </a:r>
            <a:endParaRPr lang="en-US" altLang="zh-CN"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15</a:t>
            </a:fld>
            <a:endParaRPr lang="zh-CN" altLang="en-US"/>
          </a:p>
        </p:txBody>
      </p:sp>
    </p:spTree>
    <p:extLst>
      <p:ext uri="{BB962C8B-B14F-4D97-AF65-F5344CB8AC3E}">
        <p14:creationId xmlns:p14="http://schemas.microsoft.com/office/powerpoint/2010/main" val="2467828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S3 The morphology of crystal on (a) CEM  facing SWBC and (b) CEM facing BC.</a:t>
            </a:r>
          </a:p>
        </p:txBody>
      </p:sp>
      <p:sp>
        <p:nvSpPr>
          <p:cNvPr id="4" name="灯片编号占位符 3"/>
          <p:cNvSpPr>
            <a:spLocks noGrp="1"/>
          </p:cNvSpPr>
          <p:nvPr>
            <p:ph type="sldNum" sz="quarter" idx="5"/>
          </p:nvPr>
        </p:nvSpPr>
        <p:spPr/>
        <p:txBody>
          <a:bodyPr/>
          <a:lstStyle/>
          <a:p>
            <a:fld id="{42B79BA4-B8CF-4B4D-8E63-F6B87461F5D8}" type="slidenum">
              <a:rPr lang="zh-CN" altLang="en-US" smtClean="0"/>
              <a:t>16</a:t>
            </a:fld>
            <a:endParaRPr lang="zh-CN" altLang="en-US"/>
          </a:p>
        </p:txBody>
      </p:sp>
    </p:spTree>
    <p:extLst>
      <p:ext uri="{BB962C8B-B14F-4D97-AF65-F5344CB8AC3E}">
        <p14:creationId xmlns:p14="http://schemas.microsoft.com/office/powerpoint/2010/main" val="4138064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 S5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different membrane in (a1) acid, (a2) base, and (a3) SWB chamber and under different current densities in (b1) acid, (b2) base, and (b3) SWB chamber.</a:t>
            </a:r>
            <a:endParaRPr lang="en-US" altLang="zh-CN"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17</a:t>
            </a:fld>
            <a:endParaRPr lang="zh-CN" altLang="en-US"/>
          </a:p>
        </p:txBody>
      </p:sp>
    </p:spTree>
    <p:extLst>
      <p:ext uri="{BB962C8B-B14F-4D97-AF65-F5344CB8AC3E}">
        <p14:creationId xmlns:p14="http://schemas.microsoft.com/office/powerpoint/2010/main" val="3487419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S6. Schematic experimental setup for determining the electrode resistance. (Conditions: electrode solution = 0.3 M Na</a:t>
            </a:r>
            <a:r>
              <a:rPr lang="en-US" altLang="zh-CN" sz="1800" kern="100" baseline="-25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SO</a:t>
            </a:r>
            <a:r>
              <a:rPr lang="en-US" altLang="zh-CN" sz="1800" kern="100" baseline="-25000" dirty="0">
                <a:effectLst/>
                <a:latin typeface="Times New Roman" panose="02020603050405020304" pitchFamily="18" charset="0"/>
                <a:ea typeface="等线 Light" panose="02010600030101010101" pitchFamily="2" charset="-122"/>
                <a:cs typeface="Times New Roman" panose="02020603050405020304" pitchFamily="18" charset="0"/>
              </a:rPr>
              <a:t>4</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 current density = 5~20 mA/cm</a:t>
            </a:r>
            <a:r>
              <a:rPr lang="en-US" altLang="zh-CN" sz="18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18</a:t>
            </a:fld>
            <a:endParaRPr lang="zh-CN" altLang="en-US"/>
          </a:p>
        </p:txBody>
      </p:sp>
    </p:spTree>
    <p:extLst>
      <p:ext uri="{BB962C8B-B14F-4D97-AF65-F5344CB8AC3E}">
        <p14:creationId xmlns:p14="http://schemas.microsoft.com/office/powerpoint/2010/main" val="3819781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S7 Voltage drop of the electrode compartments as a function of direct current.(The read line is the fitting curve)</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19</a:t>
            </a:fld>
            <a:endParaRPr lang="zh-CN" altLang="en-US"/>
          </a:p>
        </p:txBody>
      </p:sp>
    </p:spTree>
    <p:extLst>
      <p:ext uri="{BB962C8B-B14F-4D97-AF65-F5344CB8AC3E}">
        <p14:creationId xmlns:p14="http://schemas.microsoft.com/office/powerpoint/2010/main" val="3255523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CEM facing SWBC: (b1) SEM diagram; (b2) EDS elemental mapping image of Mg; (b3) EDS elemental mapping image of Ca; (b4) EDS map spectrum. 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CEM. AC: acid chamber; SWBC: seawater brine chamber; BC: base chamber). </a:t>
            </a:r>
            <a:endParaRPr lang="en-US"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S8. (a) The resistance change of membrane and chamber over time when treating NaCl or SWB. (b) The relationship between chamber resistance and total resistance in the BMED system during the treatment of SWB and NaCl solutions</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(Conditions: Feed solution = NaCl or SWB,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a:t>
            </a:r>
            <a:endParaRPr lang="en-US" altLang="zh-CN" sz="1800"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20</a:t>
            </a:fld>
            <a:endParaRPr lang="zh-CN" altLang="en-US"/>
          </a:p>
        </p:txBody>
      </p:sp>
    </p:spTree>
    <p:extLst>
      <p:ext uri="{BB962C8B-B14F-4D97-AF65-F5344CB8AC3E}">
        <p14:creationId xmlns:p14="http://schemas.microsoft.com/office/powerpoint/2010/main" val="3572887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3 The SEM graph and </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EDS map spectrum</a:t>
            </a:r>
            <a:r>
              <a:rPr lang="en-US" dirty="0"/>
              <a:t> of cross-section of membranes (White line is the dividing line of cross-section and membrane surface). Pristine CEM: (a1)</a:t>
            </a:r>
            <a:r>
              <a:rPr lang="en-US" altLang="zh-CN" sz="1200" dirty="0">
                <a:effectLst/>
                <a:latin typeface="Times New Roman" panose="02020603050405020304" pitchFamily="18" charset="0"/>
                <a:ea typeface="+mn-ea"/>
              </a:rPr>
              <a:t> SEM diagram; (a2) EDS map spectrum; (a3) EDS elemental mapping image of Ca; (a4) EDS elemental mapping image of Mg. CEM after experiment</a:t>
            </a:r>
            <a:r>
              <a:rPr lang="en-US" altLang="zh-CN" dirty="0"/>
              <a:t>: (b1)</a:t>
            </a:r>
            <a:r>
              <a:rPr lang="en-US" altLang="zh-CN" sz="1200" dirty="0">
                <a:effectLst/>
                <a:latin typeface="Times New Roman" panose="02020603050405020304" pitchFamily="18" charset="0"/>
                <a:ea typeface="+mn-ea"/>
              </a:rPr>
              <a:t> SEM diagram; (b2) EDS map spectrum; (b3) EDS elemental mapping image of Ca; (b4) EDS elemental mapping image of Mg. Pristine BPM (AEL):</a:t>
            </a:r>
            <a:r>
              <a:rPr lang="en-US" altLang="zh-CN" dirty="0"/>
              <a:t> (c1)</a:t>
            </a:r>
            <a:r>
              <a:rPr lang="en-US" altLang="zh-CN" sz="1200" dirty="0">
                <a:effectLst/>
                <a:latin typeface="Times New Roman" panose="02020603050405020304" pitchFamily="18" charset="0"/>
                <a:ea typeface="+mn-ea"/>
              </a:rPr>
              <a:t> SEM diagram; (c2) EDS map spectrum; (c3) EDS elemental mapping image of Ca; (c4) EDS elemental mapping image of Mg. BPM (AEL) after experiment:</a:t>
            </a:r>
            <a:r>
              <a:rPr lang="en-US" altLang="zh-CN" dirty="0"/>
              <a:t> (d1)</a:t>
            </a:r>
            <a:r>
              <a:rPr lang="en-US" altLang="zh-CN" sz="1200" dirty="0">
                <a:effectLst/>
                <a:latin typeface="Times New Roman" panose="02020603050405020304" pitchFamily="18" charset="0"/>
                <a:ea typeface="+mn-ea"/>
              </a:rPr>
              <a:t> SEM diagram; (d2) EDS map spectrum; (d3) EDS elemental mapping image of Ca; (d4) EDS elemental mapping image of Mg.</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400925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4 (a) Schematic illustration of mechanisms of scaling generation in BMED system (EC: electrode chamber; AC: acid chamber; SWBC: seawater brine chamber; BC: base chamber). (b) The procedure of scaling formation on both sides of CEM/SCEM. (A</a:t>
            </a:r>
            <a:r>
              <a:rPr lang="en-US" altLang="zh-CN" sz="1800" baseline="-25000" dirty="0">
                <a:effectLst/>
                <a:latin typeface="Times New Roman" panose="02020603050405020304" pitchFamily="18" charset="0"/>
                <a:ea typeface="等线" panose="02010600030101010101" pitchFamily="2" charset="-122"/>
              </a:rPr>
              <a:t>eff</a:t>
            </a:r>
            <a:r>
              <a:rPr lang="en-US" altLang="zh-CN" sz="1800" dirty="0">
                <a:effectLst/>
                <a:latin typeface="Times New Roman" panose="02020603050405020304" pitchFamily="18" charset="0"/>
                <a:ea typeface="等线" panose="02010600030101010101" pitchFamily="2" charset="-122"/>
              </a:rPr>
              <a:t> = effective membrane area; I</a:t>
            </a:r>
            <a:r>
              <a:rPr lang="en-US" altLang="zh-CN" sz="1800" baseline="-25000" dirty="0">
                <a:effectLst/>
                <a:latin typeface="Times New Roman" panose="02020603050405020304" pitchFamily="18" charset="0"/>
                <a:ea typeface="等线" panose="02010600030101010101" pitchFamily="2" charset="-122"/>
              </a:rPr>
              <a:t>lim</a:t>
            </a:r>
            <a:r>
              <a:rPr lang="en-US" altLang="zh-CN" sz="1800" dirty="0">
                <a:effectLst/>
                <a:latin typeface="Times New Roman" panose="02020603050405020304" pitchFamily="18" charset="0"/>
                <a:ea typeface="等线" panose="02010600030101010101" pitchFamily="2" charset="-122"/>
              </a:rPr>
              <a:t> = limiting current)</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168713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5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6 (a) Conductivity changes in salt chamber and (b) Voltage changes in BMED system treating NaCl and SWB. (c) Concentration of generated acid and base with time. (d) pH change in the salt chamber.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(e) acid and (f) base. (Conditions: Feed solution = NaCl or SWB,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mn-ea"/>
                <a:cs typeface="Times New Roman" panose="02020603050405020304" pitchFamily="18" charset="0"/>
              </a:rPr>
              <a:t>Figure 7. </a:t>
            </a:r>
            <a:r>
              <a:rPr lang="en-US" altLang="zh-CN" dirty="0"/>
              <a:t>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SCEM facing SWBC: (b1) SEM diagram; (b2) EDS elemental mapping image of Mg; (b3) EDS elemental mapping image of Ca; (b4) EDS map spectrum. SCEM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SCEM. AC: acid chamber; SWBC: seawater brine chamber; BC: base chamber). </a:t>
            </a:r>
            <a:endParaRPr lang="en-US" altLang="zh-CN"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8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and (b) The amount of scaling in BMED system with different membrane stack. (Conditions: Feed solution = SWB,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2025/3/4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2025/3/4</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75.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2.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74.emf"/><Relationship Id="rId4" Type="http://schemas.openxmlformats.org/officeDocument/2006/relationships/image" Target="../media/image71.emf"/><Relationship Id="rId9" Type="http://schemas.openxmlformats.org/officeDocument/2006/relationships/oleObject" Target="../embeddings/oleObject14.bin"/><Relationship Id="rId14" Type="http://schemas.openxmlformats.org/officeDocument/2006/relationships/image" Target="../media/image76.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oleObject" Target="../embeddings/oleObject18.bin"/><Relationship Id="rId4" Type="http://schemas.openxmlformats.org/officeDocument/2006/relationships/image" Target="../media/image77.emf"/></Relationships>
</file>

<file path=ppt/slides/_rels/slide12.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oleObject" Target="../embeddings/oleObject24.bin"/><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83.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e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82.emf"/><Relationship Id="rId4" Type="http://schemas.openxmlformats.org/officeDocument/2006/relationships/image" Target="../media/image79.emf"/><Relationship Id="rId9" Type="http://schemas.openxmlformats.org/officeDocument/2006/relationships/oleObject" Target="../embeddings/oleObject22.bin"/><Relationship Id="rId14" Type="http://schemas.openxmlformats.org/officeDocument/2006/relationships/image" Target="../media/image84.emf"/></Relationships>
</file>

<file path=ppt/slides/_rels/slide1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tif"/><Relationship Id="rId7" Type="http://schemas.microsoft.com/office/2007/relationships/hdphoto" Target="../media/hdphoto27.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7.png"/><Relationship Id="rId5" Type="http://schemas.microsoft.com/office/2007/relationships/hdphoto" Target="../media/hdphoto26.wdp"/><Relationship Id="rId4" Type="http://schemas.openxmlformats.org/officeDocument/2006/relationships/image" Target="../media/image86.png"/><Relationship Id="rId9" Type="http://schemas.openxmlformats.org/officeDocument/2006/relationships/image" Target="../media/image89.png"/></Relationships>
</file>

<file path=ppt/slides/_rels/slide14.xml.rels><?xml version="1.0" encoding="UTF-8" standalone="yes"?>
<Relationships xmlns="http://schemas.openxmlformats.org/package/2006/relationships"><Relationship Id="rId8" Type="http://schemas.openxmlformats.org/officeDocument/2006/relationships/image" Target="../media/image95.jpg"/><Relationship Id="rId3" Type="http://schemas.openxmlformats.org/officeDocument/2006/relationships/image" Target="../media/image90.jpg"/><Relationship Id="rId7" Type="http://schemas.openxmlformats.org/officeDocument/2006/relationships/image" Target="../media/image94.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3.jpg"/><Relationship Id="rId5" Type="http://schemas.openxmlformats.org/officeDocument/2006/relationships/image" Target="../media/image92.jpg"/><Relationship Id="rId10" Type="http://schemas.openxmlformats.org/officeDocument/2006/relationships/image" Target="../media/image97.jpg"/><Relationship Id="rId4" Type="http://schemas.openxmlformats.org/officeDocument/2006/relationships/image" Target="../media/image91.jpg"/><Relationship Id="rId9" Type="http://schemas.openxmlformats.org/officeDocument/2006/relationships/image" Target="../media/image96.jp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1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image" Target="../media/image99.png"/><Relationship Id="rId21" Type="http://schemas.microsoft.com/office/2007/relationships/hdphoto" Target="../media/hdphoto32.wdp"/><Relationship Id="rId7" Type="http://schemas.microsoft.com/office/2007/relationships/hdphoto" Target="../media/hdphoto29.wdp"/><Relationship Id="rId12" Type="http://schemas.openxmlformats.org/officeDocument/2006/relationships/image" Target="../media/image106.png"/><Relationship Id="rId17" Type="http://schemas.openxmlformats.org/officeDocument/2006/relationships/image" Target="../media/image109.tif"/><Relationship Id="rId2" Type="http://schemas.openxmlformats.org/officeDocument/2006/relationships/notesSlide" Target="../notesSlides/notesSlide16.xml"/><Relationship Id="rId16" Type="http://schemas.microsoft.com/office/2007/relationships/hdphoto" Target="../media/hdphoto31.wdp"/><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5.png"/><Relationship Id="rId5" Type="http://schemas.microsoft.com/office/2007/relationships/hdphoto" Target="../media/hdphoto28.wdp"/><Relationship Id="rId15" Type="http://schemas.openxmlformats.org/officeDocument/2006/relationships/image" Target="../media/image108.png"/><Relationship Id="rId23" Type="http://schemas.microsoft.com/office/2007/relationships/hdphoto" Target="../media/hdphoto33.wdp"/><Relationship Id="rId10" Type="http://schemas.openxmlformats.org/officeDocument/2006/relationships/image" Target="../media/image104.tif"/><Relationship Id="rId19" Type="http://schemas.openxmlformats.org/officeDocument/2006/relationships/image" Target="../media/image111.png"/><Relationship Id="rId4" Type="http://schemas.openxmlformats.org/officeDocument/2006/relationships/image" Target="../media/image100.png"/><Relationship Id="rId9" Type="http://schemas.openxmlformats.org/officeDocument/2006/relationships/image" Target="../media/image103.png"/><Relationship Id="rId14" Type="http://schemas.microsoft.com/office/2007/relationships/hdphoto" Target="../media/hdphoto30.wdp"/><Relationship Id="rId22" Type="http://schemas.openxmlformats.org/officeDocument/2006/relationships/image" Target="../media/image113.png"/></Relationships>
</file>

<file path=ppt/slides/_rels/slide17.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118.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15.e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117.emf"/><Relationship Id="rId4" Type="http://schemas.openxmlformats.org/officeDocument/2006/relationships/image" Target="../media/image114.emf"/><Relationship Id="rId9" Type="http://schemas.openxmlformats.org/officeDocument/2006/relationships/oleObject" Target="../embeddings/oleObject29.bin"/><Relationship Id="rId14" Type="http://schemas.openxmlformats.org/officeDocument/2006/relationships/image" Target="../media/image11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20.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2.emf"/><Relationship Id="rId5" Type="http://schemas.openxmlformats.org/officeDocument/2006/relationships/oleObject" Target="../embeddings/oleObject34.bin"/><Relationship Id="rId10" Type="http://schemas.openxmlformats.org/officeDocument/2006/relationships/image" Target="../media/image124.emf"/><Relationship Id="rId4" Type="http://schemas.openxmlformats.org/officeDocument/2006/relationships/image" Target="../media/image121.emf"/><Relationship Id="rId9" Type="http://schemas.openxmlformats.org/officeDocument/2006/relationships/oleObject" Target="../embeddings/oleObject36.bin"/></Relationships>
</file>

<file path=ppt/slides/_rels/slide3.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12.wdp"/><Relationship Id="rId18" Type="http://schemas.microsoft.com/office/2007/relationships/hdphoto" Target="../media/hdphoto14.wdp"/><Relationship Id="rId26" Type="http://schemas.openxmlformats.org/officeDocument/2006/relationships/image" Target="../media/image39.png"/><Relationship Id="rId3" Type="http://schemas.openxmlformats.org/officeDocument/2006/relationships/image" Target="../media/image22.png"/><Relationship Id="rId21" Type="http://schemas.openxmlformats.org/officeDocument/2006/relationships/image" Target="../media/image34.tif"/><Relationship Id="rId7" Type="http://schemas.openxmlformats.org/officeDocument/2006/relationships/image" Target="../media/image25.png"/><Relationship Id="rId12" Type="http://schemas.openxmlformats.org/officeDocument/2006/relationships/image" Target="../media/image29.png"/><Relationship Id="rId17" Type="http://schemas.openxmlformats.org/officeDocument/2006/relationships/image" Target="../media/image32.png"/><Relationship Id="rId25"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1.png"/><Relationship Id="rId20" Type="http://schemas.microsoft.com/office/2007/relationships/hdphoto" Target="../media/hdphoto15.wdp"/><Relationship Id="rId29" Type="http://schemas.microsoft.com/office/2007/relationships/hdphoto" Target="../media/hdphoto17.wdp"/><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28.png"/><Relationship Id="rId24" Type="http://schemas.openxmlformats.org/officeDocument/2006/relationships/image" Target="../media/image37.png"/><Relationship Id="rId5" Type="http://schemas.openxmlformats.org/officeDocument/2006/relationships/image" Target="../media/image24.png"/><Relationship Id="rId15" Type="http://schemas.microsoft.com/office/2007/relationships/hdphoto" Target="../media/hdphoto13.wdp"/><Relationship Id="rId23" Type="http://schemas.openxmlformats.org/officeDocument/2006/relationships/image" Target="../media/image36.png"/><Relationship Id="rId28"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0.png"/><Relationship Id="rId22" Type="http://schemas.openxmlformats.org/officeDocument/2006/relationships/image" Target="../media/image35.tif"/><Relationship Id="rId27" Type="http://schemas.microsoft.com/office/2007/relationships/hdphoto" Target="../media/hdphoto16.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oleObject" Target="../embeddings/oleObject2.bin"/><Relationship Id="rId4" Type="http://schemas.openxmlformats.org/officeDocument/2006/relationships/image" Target="../media/image41.emf"/></Relationships>
</file>

<file path=ppt/slides/_rels/slide7.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4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46.emf"/><Relationship Id="rId4" Type="http://schemas.openxmlformats.org/officeDocument/2006/relationships/image" Target="../media/image43.emf"/><Relationship Id="rId9" Type="http://schemas.openxmlformats.org/officeDocument/2006/relationships/oleObject" Target="../embeddings/oleObject6.bin"/><Relationship Id="rId14" Type="http://schemas.openxmlformats.org/officeDocument/2006/relationships/image" Target="../media/image48.emf"/></Relationships>
</file>

<file path=ppt/slides/_rels/slide8.xml.rels><?xml version="1.0" encoding="UTF-8" standalone="yes"?>
<Relationships xmlns="http://schemas.openxmlformats.org/package/2006/relationships"><Relationship Id="rId8" Type="http://schemas.openxmlformats.org/officeDocument/2006/relationships/image" Target="../media/image53.png"/><Relationship Id="rId13" Type="http://schemas.microsoft.com/office/2007/relationships/hdphoto" Target="../media/hdphoto19.wdp"/><Relationship Id="rId18" Type="http://schemas.openxmlformats.org/officeDocument/2006/relationships/image" Target="../media/image59.png"/><Relationship Id="rId26" Type="http://schemas.openxmlformats.org/officeDocument/2006/relationships/image" Target="../media/image65.png"/><Relationship Id="rId3" Type="http://schemas.openxmlformats.org/officeDocument/2006/relationships/image" Target="../media/image49.jpg"/><Relationship Id="rId21" Type="http://schemas.microsoft.com/office/2007/relationships/hdphoto" Target="../media/hdphoto22.wdp"/><Relationship Id="rId7" Type="http://schemas.openxmlformats.org/officeDocument/2006/relationships/image" Target="../media/image52.jpg"/><Relationship Id="rId12" Type="http://schemas.openxmlformats.org/officeDocument/2006/relationships/image" Target="../media/image56.png"/><Relationship Id="rId17" Type="http://schemas.microsoft.com/office/2007/relationships/hdphoto" Target="../media/hdphoto21.wdp"/><Relationship Id="rId25" Type="http://schemas.openxmlformats.org/officeDocument/2006/relationships/image" Target="../media/image64.png"/><Relationship Id="rId2" Type="http://schemas.openxmlformats.org/officeDocument/2006/relationships/notesSlide" Target="../notesSlides/notesSlide8.xml"/><Relationship Id="rId16" Type="http://schemas.openxmlformats.org/officeDocument/2006/relationships/image" Target="../media/image58.png"/><Relationship Id="rId20" Type="http://schemas.openxmlformats.org/officeDocument/2006/relationships/image" Target="../media/image61.png"/><Relationship Id="rId29" Type="http://schemas.microsoft.com/office/2007/relationships/hdphoto" Target="../media/hdphoto25.wdp"/><Relationship Id="rId1" Type="http://schemas.openxmlformats.org/officeDocument/2006/relationships/slideLayout" Target="../slideLayouts/slideLayout2.xml"/><Relationship Id="rId6" Type="http://schemas.openxmlformats.org/officeDocument/2006/relationships/image" Target="../media/image51.jpg"/><Relationship Id="rId11" Type="http://schemas.microsoft.com/office/2007/relationships/hdphoto" Target="../media/hdphoto18.wdp"/><Relationship Id="rId24" Type="http://schemas.openxmlformats.org/officeDocument/2006/relationships/image" Target="../media/image63.png"/><Relationship Id="rId5" Type="http://schemas.openxmlformats.org/officeDocument/2006/relationships/image" Target="../media/image50.jpg"/><Relationship Id="rId15" Type="http://schemas.microsoft.com/office/2007/relationships/hdphoto" Target="../media/hdphoto20.wdp"/><Relationship Id="rId23" Type="http://schemas.microsoft.com/office/2007/relationships/hdphoto" Target="../media/hdphoto23.wdp"/><Relationship Id="rId28" Type="http://schemas.openxmlformats.org/officeDocument/2006/relationships/image" Target="../media/image66.png"/><Relationship Id="rId10" Type="http://schemas.openxmlformats.org/officeDocument/2006/relationships/image" Target="../media/image55.png"/><Relationship Id="rId19" Type="http://schemas.openxmlformats.org/officeDocument/2006/relationships/image" Target="../media/image60.png"/><Relationship Id="rId31" Type="http://schemas.openxmlformats.org/officeDocument/2006/relationships/image" Target="../media/image68.png"/><Relationship Id="rId4" Type="http://schemas.openxmlformats.org/officeDocument/2006/relationships/image" Target="../media/image2.png"/><Relationship Id="rId9" Type="http://schemas.openxmlformats.org/officeDocument/2006/relationships/image" Target="../media/image54.png"/><Relationship Id="rId14" Type="http://schemas.openxmlformats.org/officeDocument/2006/relationships/image" Target="../media/image57.png"/><Relationship Id="rId22" Type="http://schemas.openxmlformats.org/officeDocument/2006/relationships/image" Target="../media/image62.png"/><Relationship Id="rId27" Type="http://schemas.microsoft.com/office/2007/relationships/hdphoto" Target="../media/hdphoto24.wdp"/><Relationship Id="rId30"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oleObject" Target="../embeddings/oleObject10.bin"/><Relationship Id="rId4" Type="http://schemas.openxmlformats.org/officeDocument/2006/relationships/image" Target="../media/image6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3514768"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4552966" y="2173937"/>
            <a:ext cx="232405" cy="334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572933"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5807101"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3213306"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136848"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434307"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2358603" y="217135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2592771" y="217135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2219570"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3305838" y="2170046"/>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3330489" y="34213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87" name="矩形 286">
            <a:extLst>
              <a:ext uri="{FF2B5EF4-FFF2-40B4-BE49-F238E27FC236}">
                <a16:creationId xmlns:a16="http://schemas.microsoft.com/office/drawing/2014/main" id="{76E0EF8B-539C-72C2-5457-0D153064ECE3}"/>
              </a:ext>
            </a:extLst>
          </p:cNvPr>
          <p:cNvSpPr/>
          <p:nvPr/>
        </p:nvSpPr>
        <p:spPr>
          <a:xfrm>
            <a:off x="6768854" y="2171351"/>
            <a:ext cx="232405" cy="3348000"/>
          </a:xfrm>
          <a:prstGeom prst="rect">
            <a:avLst/>
          </a:prstGeom>
          <a:solidFill>
            <a:srgbClr val="C55A1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807051" y="2174811"/>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827018" y="2171351"/>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9061186" y="2171351"/>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466465"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390934"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688392"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10125321"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1163518" y="2186386"/>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2183485"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2417653"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822931"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747401"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2044859"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89" name="矩形 88">
            <a:extLst>
              <a:ext uri="{FF2B5EF4-FFF2-40B4-BE49-F238E27FC236}">
                <a16:creationId xmlns:a16="http://schemas.microsoft.com/office/drawing/2014/main" id="{3F681580-614D-6FEE-29B0-DC7F9B72FBD2}"/>
              </a:ext>
            </a:extLst>
          </p:cNvPr>
          <p:cNvSpPr/>
          <p:nvPr/>
        </p:nvSpPr>
        <p:spPr>
          <a:xfrm>
            <a:off x="-407954" y="5871919"/>
            <a:ext cx="1605081" cy="7495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Electrode Chamber</a:t>
            </a:r>
            <a:endParaRPr lang="zh-CN" altLang="en-US" sz="2400" dirty="0">
              <a:latin typeface="Arial" panose="020B0604020202020204" pitchFamily="34" charset="0"/>
              <a:cs typeface="Arial" panose="020B0604020202020204" pitchFamily="34" charset="0"/>
            </a:endParaRPr>
          </a:p>
        </p:txBody>
      </p:sp>
      <p:sp>
        <p:nvSpPr>
          <p:cNvPr id="104" name="矩形 103">
            <a:extLst>
              <a:ext uri="{FF2B5EF4-FFF2-40B4-BE49-F238E27FC236}">
                <a16:creationId xmlns:a16="http://schemas.microsoft.com/office/drawing/2014/main" id="{7B43E790-2E8A-9827-57D3-208048AB0B26}"/>
              </a:ext>
            </a:extLst>
          </p:cNvPr>
          <p:cNvSpPr/>
          <p:nvPr/>
        </p:nvSpPr>
        <p:spPr>
          <a:xfrm>
            <a:off x="-1606690" y="6754259"/>
            <a:ext cx="1441487" cy="803525"/>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Acid Chamber</a:t>
            </a:r>
            <a:endParaRPr lang="zh-CN" altLang="en-US" sz="2400" dirty="0">
              <a:latin typeface="Arial" panose="020B0604020202020204" pitchFamily="34" charset="0"/>
              <a:cs typeface="Arial" panose="020B0604020202020204" pitchFamily="34" charset="0"/>
            </a:endParaRPr>
          </a:p>
        </p:txBody>
      </p:sp>
      <p:sp>
        <p:nvSpPr>
          <p:cNvPr id="113" name="矩形 112">
            <a:extLst>
              <a:ext uri="{FF2B5EF4-FFF2-40B4-BE49-F238E27FC236}">
                <a16:creationId xmlns:a16="http://schemas.microsoft.com/office/drawing/2014/main" id="{FF8748F8-E24B-150A-3DB5-40C9388B6BDF}"/>
              </a:ext>
            </a:extLst>
          </p:cNvPr>
          <p:cNvSpPr/>
          <p:nvPr/>
        </p:nvSpPr>
        <p:spPr>
          <a:xfrm>
            <a:off x="13456579" y="5755563"/>
            <a:ext cx="2441877" cy="106795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Seawater Brine Chamber</a:t>
            </a:r>
            <a:endParaRPr lang="zh-CN" altLang="en-US" sz="2400" dirty="0">
              <a:latin typeface="Arial" panose="020B0604020202020204" pitchFamily="34" charset="0"/>
              <a:cs typeface="Arial" panose="020B0604020202020204" pitchFamily="34" charset="0"/>
            </a:endParaRPr>
          </a:p>
        </p:txBody>
      </p:sp>
      <p:sp>
        <p:nvSpPr>
          <p:cNvPr id="123" name="矩形 122">
            <a:extLst>
              <a:ext uri="{FF2B5EF4-FFF2-40B4-BE49-F238E27FC236}">
                <a16:creationId xmlns:a16="http://schemas.microsoft.com/office/drawing/2014/main" id="{69B353ED-4DB4-A2D1-A9E4-F6565785160B}"/>
              </a:ext>
            </a:extLst>
          </p:cNvPr>
          <p:cNvSpPr/>
          <p:nvPr/>
        </p:nvSpPr>
        <p:spPr>
          <a:xfrm>
            <a:off x="15360650" y="6994340"/>
            <a:ext cx="1831922" cy="913253"/>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Base Chamber</a:t>
            </a:r>
            <a:endParaRPr lang="zh-CN" altLang="en-US" sz="2400" dirty="0">
              <a:latin typeface="Arial" panose="020B0604020202020204" pitchFamily="34" charset="0"/>
              <a:cs typeface="Arial" panose="020B0604020202020204" pitchFamily="34" charset="0"/>
            </a:endParaRPr>
          </a:p>
        </p:txBody>
      </p:sp>
      <p:sp>
        <p:nvSpPr>
          <p:cNvPr id="135" name="文本框 134">
            <a:extLst>
              <a:ext uri="{FF2B5EF4-FFF2-40B4-BE49-F238E27FC236}">
                <a16:creationId xmlns:a16="http://schemas.microsoft.com/office/drawing/2014/main" id="{BC18B32D-ABE3-9729-8186-744C6E0F9B5E}"/>
              </a:ext>
            </a:extLst>
          </p:cNvPr>
          <p:cNvSpPr txBox="1"/>
          <p:nvPr/>
        </p:nvSpPr>
        <p:spPr>
          <a:xfrm>
            <a:off x="2327600" y="269486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2327600"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2327600" y="43645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2544480" y="323188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2544480" y="410002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521836"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521836"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521836"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575108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575108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783067"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783067"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783067"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901231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901231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2144908" y="264853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2144908" y="34408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2144908" y="4320086"/>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2374154" y="3185549"/>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2374154" y="40536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3456311"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3456311"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3466419"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718457"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718457"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728565"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10082548"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10082548"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10082548"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4509696" y="2555774"/>
            <a:ext cx="508393" cy="523220"/>
          </a:xfrm>
          <a:prstGeom prst="rect">
            <a:avLst/>
          </a:prstGeom>
          <a:noFill/>
          <a:ln w="19050">
            <a:noFill/>
          </a:ln>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4519982"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4509696" y="4495575"/>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6267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6267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6267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113682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113682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113682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1477803" y="2176612"/>
            <a:ext cx="12173406"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直接连接符 180">
            <a:extLst>
              <a:ext uri="{FF2B5EF4-FFF2-40B4-BE49-F238E27FC236}">
                <a16:creationId xmlns:a16="http://schemas.microsoft.com/office/drawing/2014/main" id="{3321C25D-D38E-869C-B37B-BFBBED30156B}"/>
              </a:ext>
            </a:extLst>
          </p:cNvPr>
          <p:cNvCxnSpPr>
            <a:cxnSpLocks/>
          </p:cNvCxnSpPr>
          <p:nvPr/>
        </p:nvCxnSpPr>
        <p:spPr>
          <a:xfrm>
            <a:off x="1724361" y="8269652"/>
            <a:ext cx="437216"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E3B17EDC-0D18-C945-7B29-AEB1C68794E7}"/>
              </a:ext>
            </a:extLst>
          </p:cNvPr>
          <p:cNvSpPr txBox="1"/>
          <p:nvPr/>
        </p:nvSpPr>
        <p:spPr>
          <a:xfrm>
            <a:off x="2298280" y="8075645"/>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Acid flow</a:t>
            </a:r>
          </a:p>
        </p:txBody>
      </p:sp>
      <p:cxnSp>
        <p:nvCxnSpPr>
          <p:cNvPr id="184" name="直接连接符 183">
            <a:extLst>
              <a:ext uri="{FF2B5EF4-FFF2-40B4-BE49-F238E27FC236}">
                <a16:creationId xmlns:a16="http://schemas.microsoft.com/office/drawing/2014/main" id="{801B495C-1C60-BC7D-13DC-2A859D1AE6C4}"/>
              </a:ext>
            </a:extLst>
          </p:cNvPr>
          <p:cNvCxnSpPr>
            <a:cxnSpLocks/>
          </p:cNvCxnSpPr>
          <p:nvPr/>
        </p:nvCxnSpPr>
        <p:spPr>
          <a:xfrm>
            <a:off x="4355026" y="8267506"/>
            <a:ext cx="437216"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6454C77B-ECE7-22D6-89AC-F49D9C66D2AC}"/>
              </a:ext>
            </a:extLst>
          </p:cNvPr>
          <p:cNvSpPr txBox="1"/>
          <p:nvPr/>
        </p:nvSpPr>
        <p:spPr>
          <a:xfrm>
            <a:off x="4901503" y="8080426"/>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Base flow</a:t>
            </a:r>
          </a:p>
        </p:txBody>
      </p:sp>
      <p:cxnSp>
        <p:nvCxnSpPr>
          <p:cNvPr id="186" name="直接连接符 185">
            <a:extLst>
              <a:ext uri="{FF2B5EF4-FFF2-40B4-BE49-F238E27FC236}">
                <a16:creationId xmlns:a16="http://schemas.microsoft.com/office/drawing/2014/main" id="{1F2EA67F-11D8-A1EB-793A-E642F755995E}"/>
              </a:ext>
            </a:extLst>
          </p:cNvPr>
          <p:cNvCxnSpPr>
            <a:cxnSpLocks/>
          </p:cNvCxnSpPr>
          <p:nvPr/>
        </p:nvCxnSpPr>
        <p:spPr>
          <a:xfrm>
            <a:off x="11034402" y="8283808"/>
            <a:ext cx="521568" cy="0"/>
          </a:xfrm>
          <a:prstGeom prst="line">
            <a:avLst/>
          </a:prstGeom>
          <a:ln w="28575">
            <a:solidFill>
              <a:srgbClr val="4472C4"/>
            </a:solidFill>
            <a:prstDash val="dash"/>
          </a:ln>
        </p:spPr>
        <p:style>
          <a:lnRef idx="1">
            <a:schemeClr val="accent1"/>
          </a:lnRef>
          <a:fillRef idx="0">
            <a:schemeClr val="accent1"/>
          </a:fillRef>
          <a:effectRef idx="0">
            <a:schemeClr val="accent1"/>
          </a:effectRef>
          <a:fontRef idx="minor">
            <a:schemeClr val="tx1"/>
          </a:fontRef>
        </p:style>
      </p:cxnSp>
      <p:sp>
        <p:nvSpPr>
          <p:cNvPr id="189" name="文本框 188">
            <a:extLst>
              <a:ext uri="{FF2B5EF4-FFF2-40B4-BE49-F238E27FC236}">
                <a16:creationId xmlns:a16="http://schemas.microsoft.com/office/drawing/2014/main" id="{A0B7F3EF-DDD6-74F7-2E0D-E3DAD665B2C6}"/>
              </a:ext>
            </a:extLst>
          </p:cNvPr>
          <p:cNvSpPr txBox="1"/>
          <p:nvPr/>
        </p:nvSpPr>
        <p:spPr>
          <a:xfrm>
            <a:off x="11680777" y="8078416"/>
            <a:ext cx="215810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Electrode flow</a:t>
            </a:r>
          </a:p>
        </p:txBody>
      </p:sp>
      <p:cxnSp>
        <p:nvCxnSpPr>
          <p:cNvPr id="190" name="直接连接符 189">
            <a:extLst>
              <a:ext uri="{FF2B5EF4-FFF2-40B4-BE49-F238E27FC236}">
                <a16:creationId xmlns:a16="http://schemas.microsoft.com/office/drawing/2014/main" id="{B641FD01-6A97-7044-D579-8A25AB2AEBC3}"/>
              </a:ext>
            </a:extLst>
          </p:cNvPr>
          <p:cNvCxnSpPr>
            <a:cxnSpLocks/>
          </p:cNvCxnSpPr>
          <p:nvPr/>
        </p:nvCxnSpPr>
        <p:spPr>
          <a:xfrm>
            <a:off x="7065474" y="8278239"/>
            <a:ext cx="437216"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D135FC0D-D5F5-6445-707D-3AEA9E305005}"/>
              </a:ext>
            </a:extLst>
          </p:cNvPr>
          <p:cNvSpPr txBox="1"/>
          <p:nvPr/>
        </p:nvSpPr>
        <p:spPr>
          <a:xfrm>
            <a:off x="7621562" y="8073674"/>
            <a:ext cx="259168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Seawater brine flow</a:t>
            </a:r>
          </a:p>
        </p:txBody>
      </p:sp>
      <p:cxnSp>
        <p:nvCxnSpPr>
          <p:cNvPr id="8" name="直接连接符 7">
            <a:extLst>
              <a:ext uri="{FF2B5EF4-FFF2-40B4-BE49-F238E27FC236}">
                <a16:creationId xmlns:a16="http://schemas.microsoft.com/office/drawing/2014/main" id="{46FB557D-1917-190F-04C5-0CE0FDED9117}"/>
              </a:ext>
            </a:extLst>
          </p:cNvPr>
          <p:cNvCxnSpPr>
            <a:stCxn id="89" idx="3"/>
          </p:cNvCxnSpPr>
          <p:nvPr/>
        </p:nvCxnSpPr>
        <p:spPr>
          <a:xfrm>
            <a:off x="1197127" y="6246706"/>
            <a:ext cx="776665" cy="832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EC2C3BC-AF2D-D166-A4D6-0A36518A3A09}"/>
              </a:ext>
            </a:extLst>
          </p:cNvPr>
          <p:cNvCxnSpPr/>
          <p:nvPr/>
        </p:nvCxnSpPr>
        <p:spPr>
          <a:xfrm flipV="1">
            <a:off x="1973792" y="5519351"/>
            <a:ext cx="0" cy="739019"/>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3A72C51-920D-6897-A3F4-5CFE61B8163A}"/>
              </a:ext>
            </a:extLst>
          </p:cNvPr>
          <p:cNvCxnSpPr/>
          <p:nvPr/>
        </p:nvCxnSpPr>
        <p:spPr>
          <a:xfrm flipV="1">
            <a:off x="2067339" y="1354086"/>
            <a:ext cx="0" cy="81596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E75F92B-09C3-C466-F14F-16FE12F89DD6}"/>
              </a:ext>
            </a:extLst>
          </p:cNvPr>
          <p:cNvCxnSpPr>
            <a:cxnSpLocks/>
          </p:cNvCxnSpPr>
          <p:nvPr/>
        </p:nvCxnSpPr>
        <p:spPr>
          <a:xfrm>
            <a:off x="1973792" y="1354086"/>
            <a:ext cx="1098308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EA333C9-0F51-424A-BA2A-E227AD2C14C5}"/>
              </a:ext>
            </a:extLst>
          </p:cNvPr>
          <p:cNvCxnSpPr/>
          <p:nvPr/>
        </p:nvCxnSpPr>
        <p:spPr>
          <a:xfrm>
            <a:off x="12956878" y="1354086"/>
            <a:ext cx="0" cy="822526"/>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E0A63ED-6B20-23E9-C613-720B007E269E}"/>
              </a:ext>
            </a:extLst>
          </p:cNvPr>
          <p:cNvCxnSpPr>
            <a:cxnSpLocks/>
          </p:cNvCxnSpPr>
          <p:nvPr/>
        </p:nvCxnSpPr>
        <p:spPr>
          <a:xfrm flipV="1">
            <a:off x="12956878" y="5534386"/>
            <a:ext cx="0" cy="8664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5B1993-7EE1-003D-FBA2-B81B6C119F62}"/>
              </a:ext>
            </a:extLst>
          </p:cNvPr>
          <p:cNvCxnSpPr>
            <a:cxnSpLocks/>
          </p:cNvCxnSpPr>
          <p:nvPr/>
        </p:nvCxnSpPr>
        <p:spPr>
          <a:xfrm>
            <a:off x="1161822" y="6396538"/>
            <a:ext cx="11795056" cy="0"/>
          </a:xfrm>
          <a:prstGeom prst="line">
            <a:avLst/>
          </a:prstGeom>
          <a:ln w="28575">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20126431-FED5-AFB0-F4FF-796DEB14DD0B}"/>
              </a:ext>
            </a:extLst>
          </p:cNvPr>
          <p:cNvCxnSpPr>
            <a:cxnSpLocks/>
          </p:cNvCxnSpPr>
          <p:nvPr/>
        </p:nvCxnSpPr>
        <p:spPr>
          <a:xfrm>
            <a:off x="-165203" y="7147701"/>
            <a:ext cx="3378509"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1" name="直接箭头连接符 260">
            <a:extLst>
              <a:ext uri="{FF2B5EF4-FFF2-40B4-BE49-F238E27FC236}">
                <a16:creationId xmlns:a16="http://schemas.microsoft.com/office/drawing/2014/main" id="{BCD549B1-D45C-B618-F065-81B1FC3E2325}"/>
              </a:ext>
            </a:extLst>
          </p:cNvPr>
          <p:cNvCxnSpPr>
            <a:cxnSpLocks/>
          </p:cNvCxnSpPr>
          <p:nvPr/>
        </p:nvCxnSpPr>
        <p:spPr>
          <a:xfrm flipH="1" flipV="1">
            <a:off x="3205898"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66" name="直接连接符 265">
            <a:extLst>
              <a:ext uri="{FF2B5EF4-FFF2-40B4-BE49-F238E27FC236}">
                <a16:creationId xmlns:a16="http://schemas.microsoft.com/office/drawing/2014/main" id="{50CBE15D-6C97-1FA9-ECDA-EB7FF7F32464}"/>
              </a:ext>
            </a:extLst>
          </p:cNvPr>
          <p:cNvCxnSpPr>
            <a:cxnSpLocks/>
          </p:cNvCxnSpPr>
          <p:nvPr/>
        </p:nvCxnSpPr>
        <p:spPr>
          <a:xfrm flipV="1">
            <a:off x="3233184" y="1060174"/>
            <a:ext cx="0" cy="1109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8" name="直接连接符 267">
            <a:extLst>
              <a:ext uri="{FF2B5EF4-FFF2-40B4-BE49-F238E27FC236}">
                <a16:creationId xmlns:a16="http://schemas.microsoft.com/office/drawing/2014/main" id="{B8A9B56D-7533-0FF4-1DDD-FA63C3E85076}"/>
              </a:ext>
            </a:extLst>
          </p:cNvPr>
          <p:cNvCxnSpPr>
            <a:cxnSpLocks/>
          </p:cNvCxnSpPr>
          <p:nvPr/>
        </p:nvCxnSpPr>
        <p:spPr>
          <a:xfrm>
            <a:off x="3213306" y="1045075"/>
            <a:ext cx="313302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70" name="直接箭头连接符 269">
            <a:extLst>
              <a:ext uri="{FF2B5EF4-FFF2-40B4-BE49-F238E27FC236}">
                <a16:creationId xmlns:a16="http://schemas.microsoft.com/office/drawing/2014/main" id="{C196FD1D-347F-5A0E-E0FB-AB600653F263}"/>
              </a:ext>
            </a:extLst>
          </p:cNvPr>
          <p:cNvCxnSpPr>
            <a:cxnSpLocks/>
          </p:cNvCxnSpPr>
          <p:nvPr/>
        </p:nvCxnSpPr>
        <p:spPr>
          <a:xfrm>
            <a:off x="6346326" y="1046922"/>
            <a:ext cx="0" cy="1138161"/>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68" name="直接连接符 67">
            <a:extLst>
              <a:ext uri="{FF2B5EF4-FFF2-40B4-BE49-F238E27FC236}">
                <a16:creationId xmlns:a16="http://schemas.microsoft.com/office/drawing/2014/main" id="{ECD4A309-0D8C-B166-E11F-C864E3694B6B}"/>
              </a:ext>
            </a:extLst>
          </p:cNvPr>
          <p:cNvCxnSpPr>
            <a:cxnSpLocks/>
          </p:cNvCxnSpPr>
          <p:nvPr/>
        </p:nvCxnSpPr>
        <p:spPr>
          <a:xfrm flipV="1">
            <a:off x="6346326" y="5534386"/>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5" name="直接连接符 74">
            <a:extLst>
              <a:ext uri="{FF2B5EF4-FFF2-40B4-BE49-F238E27FC236}">
                <a16:creationId xmlns:a16="http://schemas.microsoft.com/office/drawing/2014/main" id="{5212AE98-4822-6771-F517-9957B25F6CD9}"/>
              </a:ext>
            </a:extLst>
          </p:cNvPr>
          <p:cNvCxnSpPr>
            <a:cxnSpLocks/>
          </p:cNvCxnSpPr>
          <p:nvPr/>
        </p:nvCxnSpPr>
        <p:spPr>
          <a:xfrm>
            <a:off x="6346326" y="7142769"/>
            <a:ext cx="336751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4" name="直接箭头连接符 83">
            <a:extLst>
              <a:ext uri="{FF2B5EF4-FFF2-40B4-BE49-F238E27FC236}">
                <a16:creationId xmlns:a16="http://schemas.microsoft.com/office/drawing/2014/main" id="{DA5356DE-C1F4-D442-E1DD-18E395431B5A}"/>
              </a:ext>
            </a:extLst>
          </p:cNvPr>
          <p:cNvCxnSpPr>
            <a:cxnSpLocks/>
          </p:cNvCxnSpPr>
          <p:nvPr/>
        </p:nvCxnSpPr>
        <p:spPr>
          <a:xfrm flipH="1" flipV="1">
            <a:off x="9706089"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86" name="直接连接符 85">
            <a:extLst>
              <a:ext uri="{FF2B5EF4-FFF2-40B4-BE49-F238E27FC236}">
                <a16:creationId xmlns:a16="http://schemas.microsoft.com/office/drawing/2014/main" id="{BD26328D-091D-8C5C-4235-827CE5C8EA4A}"/>
              </a:ext>
            </a:extLst>
          </p:cNvPr>
          <p:cNvCxnSpPr>
            <a:cxnSpLocks/>
          </p:cNvCxnSpPr>
          <p:nvPr/>
        </p:nvCxnSpPr>
        <p:spPr>
          <a:xfrm flipV="1">
            <a:off x="9719005" y="563448"/>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0" name="直接连接符 89">
            <a:extLst>
              <a:ext uri="{FF2B5EF4-FFF2-40B4-BE49-F238E27FC236}">
                <a16:creationId xmlns:a16="http://schemas.microsoft.com/office/drawing/2014/main" id="{ED82B765-0B1F-862F-F66D-497F8133F941}"/>
              </a:ext>
            </a:extLst>
          </p:cNvPr>
          <p:cNvCxnSpPr>
            <a:cxnSpLocks/>
          </p:cNvCxnSpPr>
          <p:nvPr/>
        </p:nvCxnSpPr>
        <p:spPr>
          <a:xfrm>
            <a:off x="-885947" y="602821"/>
            <a:ext cx="1060916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2" name="直接箭头连接符 91">
            <a:extLst>
              <a:ext uri="{FF2B5EF4-FFF2-40B4-BE49-F238E27FC236}">
                <a16:creationId xmlns:a16="http://schemas.microsoft.com/office/drawing/2014/main" id="{BD632ACE-3997-F7A1-1BA8-96631EEFEC63}"/>
              </a:ext>
            </a:extLst>
          </p:cNvPr>
          <p:cNvCxnSpPr>
            <a:cxnSpLocks/>
            <a:endCxn id="104" idx="0"/>
          </p:cNvCxnSpPr>
          <p:nvPr/>
        </p:nvCxnSpPr>
        <p:spPr>
          <a:xfrm>
            <a:off x="-885946" y="609600"/>
            <a:ext cx="0" cy="6144659"/>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8" name="直接连接符 97">
            <a:extLst>
              <a:ext uri="{FF2B5EF4-FFF2-40B4-BE49-F238E27FC236}">
                <a16:creationId xmlns:a16="http://schemas.microsoft.com/office/drawing/2014/main" id="{FA408B53-291C-F336-5348-BB3BE4C8B456}"/>
              </a:ext>
            </a:extLst>
          </p:cNvPr>
          <p:cNvCxnSpPr>
            <a:cxnSpLocks/>
          </p:cNvCxnSpPr>
          <p:nvPr/>
        </p:nvCxnSpPr>
        <p:spPr>
          <a:xfrm>
            <a:off x="4136848" y="6590594"/>
            <a:ext cx="9319731"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2ACFB32-9672-A05F-F52B-1AE2333563A4}"/>
              </a:ext>
            </a:extLst>
          </p:cNvPr>
          <p:cNvCxnSpPr>
            <a:cxnSpLocks/>
          </p:cNvCxnSpPr>
          <p:nvPr/>
        </p:nvCxnSpPr>
        <p:spPr>
          <a:xfrm flipV="1">
            <a:off x="4169197" y="5534386"/>
            <a:ext cx="0" cy="108710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CCA10358-CE92-0E27-5863-5960345AAD4E}"/>
              </a:ext>
            </a:extLst>
          </p:cNvPr>
          <p:cNvCxnSpPr>
            <a:cxnSpLocks/>
          </p:cNvCxnSpPr>
          <p:nvPr/>
        </p:nvCxnSpPr>
        <p:spPr>
          <a:xfrm flipV="1">
            <a:off x="4143128"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7" name="直接连接符 126">
            <a:extLst>
              <a:ext uri="{FF2B5EF4-FFF2-40B4-BE49-F238E27FC236}">
                <a16:creationId xmlns:a16="http://schemas.microsoft.com/office/drawing/2014/main" id="{EE263865-B3DC-0E8C-6051-BFB0FC03F91E}"/>
              </a:ext>
            </a:extLst>
          </p:cNvPr>
          <p:cNvCxnSpPr>
            <a:cxnSpLocks/>
          </p:cNvCxnSpPr>
          <p:nvPr/>
        </p:nvCxnSpPr>
        <p:spPr>
          <a:xfrm>
            <a:off x="4122351"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8" name="直接箭头连接符 127">
            <a:extLst>
              <a:ext uri="{FF2B5EF4-FFF2-40B4-BE49-F238E27FC236}">
                <a16:creationId xmlns:a16="http://schemas.microsoft.com/office/drawing/2014/main" id="{2A1183F3-F4E5-B23E-0659-27F1A48072FC}"/>
              </a:ext>
            </a:extLst>
          </p:cNvPr>
          <p:cNvCxnSpPr>
            <a:cxnSpLocks/>
          </p:cNvCxnSpPr>
          <p:nvPr/>
        </p:nvCxnSpPr>
        <p:spPr>
          <a:xfrm>
            <a:off x="7424672" y="795130"/>
            <a:ext cx="0" cy="1374916"/>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50" name="直接连接符 149">
            <a:extLst>
              <a:ext uri="{FF2B5EF4-FFF2-40B4-BE49-F238E27FC236}">
                <a16:creationId xmlns:a16="http://schemas.microsoft.com/office/drawing/2014/main" id="{43A3F205-4EF1-9AE0-451D-89C8231F7536}"/>
              </a:ext>
            </a:extLst>
          </p:cNvPr>
          <p:cNvCxnSpPr>
            <a:cxnSpLocks/>
          </p:cNvCxnSpPr>
          <p:nvPr/>
        </p:nvCxnSpPr>
        <p:spPr>
          <a:xfrm flipV="1">
            <a:off x="7406010" y="5534386"/>
            <a:ext cx="0" cy="624991"/>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5" name="直接连接符 164">
            <a:extLst>
              <a:ext uri="{FF2B5EF4-FFF2-40B4-BE49-F238E27FC236}">
                <a16:creationId xmlns:a16="http://schemas.microsoft.com/office/drawing/2014/main" id="{03F1135F-889C-CD57-AAE9-41F1EC1C7602}"/>
              </a:ext>
            </a:extLst>
          </p:cNvPr>
          <p:cNvCxnSpPr>
            <a:cxnSpLocks/>
          </p:cNvCxnSpPr>
          <p:nvPr/>
        </p:nvCxnSpPr>
        <p:spPr>
          <a:xfrm>
            <a:off x="7416176" y="6159377"/>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9" name="直接箭头连接符 168">
            <a:extLst>
              <a:ext uri="{FF2B5EF4-FFF2-40B4-BE49-F238E27FC236}">
                <a16:creationId xmlns:a16="http://schemas.microsoft.com/office/drawing/2014/main" id="{42AB6403-5198-D22E-A72A-515C268399BD}"/>
              </a:ext>
            </a:extLst>
          </p:cNvPr>
          <p:cNvCxnSpPr>
            <a:cxnSpLocks/>
          </p:cNvCxnSpPr>
          <p:nvPr/>
        </p:nvCxnSpPr>
        <p:spPr>
          <a:xfrm flipV="1">
            <a:off x="10683330" y="5551380"/>
            <a:ext cx="0" cy="60799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87" name="直接连接符 186">
            <a:extLst>
              <a:ext uri="{FF2B5EF4-FFF2-40B4-BE49-F238E27FC236}">
                <a16:creationId xmlns:a16="http://schemas.microsoft.com/office/drawing/2014/main" id="{88DEC6D2-9301-EE39-A9A6-62889E8A8ADC}"/>
              </a:ext>
            </a:extLst>
          </p:cNvPr>
          <p:cNvCxnSpPr>
            <a:cxnSpLocks/>
          </p:cNvCxnSpPr>
          <p:nvPr/>
        </p:nvCxnSpPr>
        <p:spPr>
          <a:xfrm flipV="1">
            <a:off x="10736084"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88" name="直接连接符 187">
            <a:extLst>
              <a:ext uri="{FF2B5EF4-FFF2-40B4-BE49-F238E27FC236}">
                <a16:creationId xmlns:a16="http://schemas.microsoft.com/office/drawing/2014/main" id="{8EEAB29E-8F36-A74D-65DC-EAB4179689D4}"/>
              </a:ext>
            </a:extLst>
          </p:cNvPr>
          <p:cNvCxnSpPr>
            <a:cxnSpLocks/>
          </p:cNvCxnSpPr>
          <p:nvPr/>
        </p:nvCxnSpPr>
        <p:spPr>
          <a:xfrm>
            <a:off x="10715307"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288" name="直接箭头连接符 287">
            <a:extLst>
              <a:ext uri="{FF2B5EF4-FFF2-40B4-BE49-F238E27FC236}">
                <a16:creationId xmlns:a16="http://schemas.microsoft.com/office/drawing/2014/main" id="{60FCB3AB-8EF0-E2A3-4F23-211CFF1DCC33}"/>
              </a:ext>
            </a:extLst>
          </p:cNvPr>
          <p:cNvCxnSpPr>
            <a:cxnSpLocks/>
          </p:cNvCxnSpPr>
          <p:nvPr/>
        </p:nvCxnSpPr>
        <p:spPr>
          <a:xfrm>
            <a:off x="14017628" y="795130"/>
            <a:ext cx="0" cy="4960433"/>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7" name="直接连接符 296">
            <a:extLst>
              <a:ext uri="{FF2B5EF4-FFF2-40B4-BE49-F238E27FC236}">
                <a16:creationId xmlns:a16="http://schemas.microsoft.com/office/drawing/2014/main" id="{370D188D-600E-4C97-7CCA-A40C47DB687B}"/>
              </a:ext>
            </a:extLst>
          </p:cNvPr>
          <p:cNvCxnSpPr>
            <a:cxnSpLocks/>
          </p:cNvCxnSpPr>
          <p:nvPr/>
        </p:nvCxnSpPr>
        <p:spPr>
          <a:xfrm>
            <a:off x="5218072" y="7557784"/>
            <a:ext cx="10142578"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299" name="直接箭头连接符 298">
            <a:extLst>
              <a:ext uri="{FF2B5EF4-FFF2-40B4-BE49-F238E27FC236}">
                <a16:creationId xmlns:a16="http://schemas.microsoft.com/office/drawing/2014/main" id="{957F2A52-A50A-66CC-3F16-8C42DF2FE52F}"/>
              </a:ext>
            </a:extLst>
          </p:cNvPr>
          <p:cNvCxnSpPr>
            <a:cxnSpLocks/>
          </p:cNvCxnSpPr>
          <p:nvPr/>
        </p:nvCxnSpPr>
        <p:spPr>
          <a:xfrm flipV="1">
            <a:off x="5218072" y="5534386"/>
            <a:ext cx="0" cy="2030690"/>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1" name="直接连接符 300">
            <a:extLst>
              <a:ext uri="{FF2B5EF4-FFF2-40B4-BE49-F238E27FC236}">
                <a16:creationId xmlns:a16="http://schemas.microsoft.com/office/drawing/2014/main" id="{E463EA8F-E91F-0A5F-F4F8-676A7F73085A}"/>
              </a:ext>
            </a:extLst>
          </p:cNvPr>
          <p:cNvCxnSpPr>
            <a:cxnSpLocks/>
          </p:cNvCxnSpPr>
          <p:nvPr/>
        </p:nvCxnSpPr>
        <p:spPr>
          <a:xfrm flipV="1">
            <a:off x="5237604" y="225287"/>
            <a:ext cx="0" cy="1951325"/>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3" name="直接连接符 302">
            <a:extLst>
              <a:ext uri="{FF2B5EF4-FFF2-40B4-BE49-F238E27FC236}">
                <a16:creationId xmlns:a16="http://schemas.microsoft.com/office/drawing/2014/main" id="{58FB1769-A81B-EDDE-6DC6-13E2BDFA8788}"/>
              </a:ext>
            </a:extLst>
          </p:cNvPr>
          <p:cNvCxnSpPr>
            <a:cxnSpLocks/>
          </p:cNvCxnSpPr>
          <p:nvPr/>
        </p:nvCxnSpPr>
        <p:spPr>
          <a:xfrm>
            <a:off x="5339138" y="214078"/>
            <a:ext cx="313302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4" name="直接箭头连接符 303">
            <a:extLst>
              <a:ext uri="{FF2B5EF4-FFF2-40B4-BE49-F238E27FC236}">
                <a16:creationId xmlns:a16="http://schemas.microsoft.com/office/drawing/2014/main" id="{47EFD3FF-A5DD-146F-4A5F-A852B3DC8356}"/>
              </a:ext>
            </a:extLst>
          </p:cNvPr>
          <p:cNvCxnSpPr>
            <a:cxnSpLocks/>
          </p:cNvCxnSpPr>
          <p:nvPr/>
        </p:nvCxnSpPr>
        <p:spPr>
          <a:xfrm>
            <a:off x="8472158" y="215925"/>
            <a:ext cx="0" cy="1969158"/>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6" name="直接连接符 305">
            <a:extLst>
              <a:ext uri="{FF2B5EF4-FFF2-40B4-BE49-F238E27FC236}">
                <a16:creationId xmlns:a16="http://schemas.microsoft.com/office/drawing/2014/main" id="{3748B463-2164-A6DE-7B86-E85E2ED2C60C}"/>
              </a:ext>
            </a:extLst>
          </p:cNvPr>
          <p:cNvCxnSpPr>
            <a:cxnSpLocks/>
          </p:cNvCxnSpPr>
          <p:nvPr/>
        </p:nvCxnSpPr>
        <p:spPr>
          <a:xfrm flipV="1">
            <a:off x="8363346" y="5550926"/>
            <a:ext cx="0" cy="1272592"/>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7" name="直接连接符 306">
            <a:extLst>
              <a:ext uri="{FF2B5EF4-FFF2-40B4-BE49-F238E27FC236}">
                <a16:creationId xmlns:a16="http://schemas.microsoft.com/office/drawing/2014/main" id="{D83F50A3-BDF9-0CBA-8730-C45B08C84C85}"/>
              </a:ext>
            </a:extLst>
          </p:cNvPr>
          <p:cNvCxnSpPr>
            <a:cxnSpLocks/>
          </p:cNvCxnSpPr>
          <p:nvPr/>
        </p:nvCxnSpPr>
        <p:spPr>
          <a:xfrm>
            <a:off x="8496020" y="6833962"/>
            <a:ext cx="3173056"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8" name="直接箭头连接符 307">
            <a:extLst>
              <a:ext uri="{FF2B5EF4-FFF2-40B4-BE49-F238E27FC236}">
                <a16:creationId xmlns:a16="http://schemas.microsoft.com/office/drawing/2014/main" id="{934FDEC9-57BA-14E1-D49E-665C9C57DD02}"/>
              </a:ext>
            </a:extLst>
          </p:cNvPr>
          <p:cNvCxnSpPr>
            <a:cxnSpLocks/>
          </p:cNvCxnSpPr>
          <p:nvPr/>
        </p:nvCxnSpPr>
        <p:spPr>
          <a:xfrm flipH="1" flipV="1">
            <a:off x="11640666" y="5567920"/>
            <a:ext cx="0" cy="1255598"/>
          </a:xfrm>
          <a:prstGeom prst="straightConnector1">
            <a:avLst/>
          </a:prstGeom>
          <a:ln w="28575">
            <a:solidFill>
              <a:srgbClr val="7030A0"/>
            </a:solidFill>
            <a:prstDash val="dash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20" name="直接连接符 319">
            <a:extLst>
              <a:ext uri="{FF2B5EF4-FFF2-40B4-BE49-F238E27FC236}">
                <a16:creationId xmlns:a16="http://schemas.microsoft.com/office/drawing/2014/main" id="{AD487C4D-FF73-D83E-095F-E54082362D09}"/>
              </a:ext>
            </a:extLst>
          </p:cNvPr>
          <p:cNvCxnSpPr>
            <a:cxnSpLocks/>
          </p:cNvCxnSpPr>
          <p:nvPr/>
        </p:nvCxnSpPr>
        <p:spPr>
          <a:xfrm flipV="1">
            <a:off x="11922154" y="192481"/>
            <a:ext cx="0" cy="1949136"/>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1" name="直接连接符 320">
            <a:extLst>
              <a:ext uri="{FF2B5EF4-FFF2-40B4-BE49-F238E27FC236}">
                <a16:creationId xmlns:a16="http://schemas.microsoft.com/office/drawing/2014/main" id="{691DA4F6-7AEE-0AFD-2CF8-E0FB99470590}"/>
              </a:ext>
            </a:extLst>
          </p:cNvPr>
          <p:cNvCxnSpPr>
            <a:cxnSpLocks/>
          </p:cNvCxnSpPr>
          <p:nvPr/>
        </p:nvCxnSpPr>
        <p:spPr>
          <a:xfrm>
            <a:off x="11934643" y="172278"/>
            <a:ext cx="454741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2" name="直接箭头连接符 321">
            <a:extLst>
              <a:ext uri="{FF2B5EF4-FFF2-40B4-BE49-F238E27FC236}">
                <a16:creationId xmlns:a16="http://schemas.microsoft.com/office/drawing/2014/main" id="{59F57D79-B8E0-2111-8B34-F1C5CB7217C6}"/>
              </a:ext>
            </a:extLst>
          </p:cNvPr>
          <p:cNvCxnSpPr>
            <a:cxnSpLocks/>
          </p:cNvCxnSpPr>
          <p:nvPr/>
        </p:nvCxnSpPr>
        <p:spPr>
          <a:xfrm>
            <a:off x="16477532" y="145774"/>
            <a:ext cx="0" cy="6848566"/>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88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722832"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9901833" y="1700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9901833" y="49774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513892" y="49139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668370" y="1010504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2581846197"/>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1339059989"/>
              </p:ext>
            </p:extLst>
          </p:nvPr>
        </p:nvGraphicFramePr>
        <p:xfrm>
          <a:off x="9961093"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9961093"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3230954257"/>
              </p:ext>
            </p:extLst>
          </p:nvPr>
        </p:nvGraphicFramePr>
        <p:xfrm>
          <a:off x="-513892" y="4977420"/>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513892" y="4977420"/>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612542938"/>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cxnSp>
        <p:nvCxnSpPr>
          <p:cNvPr id="4" name="连接符: 肘形 3">
            <a:extLst>
              <a:ext uri="{FF2B5EF4-FFF2-40B4-BE49-F238E27FC236}">
                <a16:creationId xmlns:a16="http://schemas.microsoft.com/office/drawing/2014/main" id="{C2BA1514-7D99-FB58-107B-5CC2DA66DC56}"/>
              </a:ext>
            </a:extLst>
          </p:cNvPr>
          <p:cNvCxnSpPr>
            <a:cxnSpLocks/>
          </p:cNvCxnSpPr>
          <p:nvPr/>
        </p:nvCxnSpPr>
        <p:spPr>
          <a:xfrm rot="10800000">
            <a:off x="2483417" y="12492223"/>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连接符: 肘形 6">
            <a:extLst>
              <a:ext uri="{FF2B5EF4-FFF2-40B4-BE49-F238E27FC236}">
                <a16:creationId xmlns:a16="http://schemas.microsoft.com/office/drawing/2014/main" id="{EE70F79F-188F-C70B-02B8-23462BA25E2D}"/>
              </a:ext>
            </a:extLst>
          </p:cNvPr>
          <p:cNvCxnSpPr>
            <a:cxnSpLocks/>
          </p:cNvCxnSpPr>
          <p:nvPr/>
        </p:nvCxnSpPr>
        <p:spPr>
          <a:xfrm flipV="1">
            <a:off x="3983765" y="11737125"/>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12" name="组合 11">
            <a:extLst>
              <a:ext uri="{FF2B5EF4-FFF2-40B4-BE49-F238E27FC236}">
                <a16:creationId xmlns:a16="http://schemas.microsoft.com/office/drawing/2014/main" id="{204CF13E-FFC9-8D80-2FCC-98FF49366B4F}"/>
              </a:ext>
            </a:extLst>
          </p:cNvPr>
          <p:cNvGrpSpPr/>
          <p:nvPr/>
        </p:nvGrpSpPr>
        <p:grpSpPr>
          <a:xfrm>
            <a:off x="10014148" y="10369959"/>
            <a:ext cx="6525529" cy="4964528"/>
            <a:chOff x="7787005" y="10369959"/>
            <a:chExt cx="6525529" cy="4964528"/>
          </a:xfrm>
        </p:grpSpPr>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3047573031"/>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cxnSp>
          <p:nvCxnSpPr>
            <p:cNvPr id="9" name="连接符: 肘形 8">
              <a:extLst>
                <a:ext uri="{FF2B5EF4-FFF2-40B4-BE49-F238E27FC236}">
                  <a16:creationId xmlns:a16="http://schemas.microsoft.com/office/drawing/2014/main" id="{DE0B8489-A085-E9F0-6D74-038FA1FEDCF1}"/>
                </a:ext>
              </a:extLst>
            </p:cNvPr>
            <p:cNvCxnSpPr>
              <a:cxnSpLocks/>
            </p:cNvCxnSpPr>
            <p:nvPr/>
          </p:nvCxnSpPr>
          <p:spPr>
            <a:xfrm rot="10800000" flipV="1">
              <a:off x="9235833" y="11442204"/>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连接符: 肘形 9">
              <a:extLst>
                <a:ext uri="{FF2B5EF4-FFF2-40B4-BE49-F238E27FC236}">
                  <a16:creationId xmlns:a16="http://schemas.microsoft.com/office/drawing/2014/main" id="{DE480B94-5AB5-C1E2-00B0-6186C26212D3}"/>
                </a:ext>
              </a:extLst>
            </p:cNvPr>
            <p:cNvCxnSpPr>
              <a:cxnSpLocks/>
            </p:cNvCxnSpPr>
            <p:nvPr/>
          </p:nvCxnSpPr>
          <p:spPr>
            <a:xfrm flipV="1">
              <a:off x="10205729" y="13132548"/>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1" name="对象 10">
            <a:extLst>
              <a:ext uri="{FF2B5EF4-FFF2-40B4-BE49-F238E27FC236}">
                <a16:creationId xmlns:a16="http://schemas.microsoft.com/office/drawing/2014/main" id="{E77E0AC4-DED8-589C-D8F5-8B35A66AB0C6}"/>
              </a:ext>
            </a:extLst>
          </p:cNvPr>
          <p:cNvGraphicFramePr>
            <a:graphicFrameLocks noChangeAspect="1"/>
          </p:cNvGraphicFramePr>
          <p:nvPr>
            <p:extLst>
              <p:ext uri="{D42A27DB-BD31-4B8C-83A1-F6EECF244321}">
                <p14:modId xmlns:p14="http://schemas.microsoft.com/office/powerpoint/2010/main" val="4046965263"/>
              </p:ext>
            </p:extLst>
          </p:nvPr>
        </p:nvGraphicFramePr>
        <p:xfrm>
          <a:off x="9908037" y="4741745"/>
          <a:ext cx="6631640" cy="5075487"/>
        </p:xfrm>
        <a:graphic>
          <a:graphicData uri="http://schemas.openxmlformats.org/presentationml/2006/ole">
            <mc:AlternateContent xmlns:mc="http://schemas.openxmlformats.org/markup-compatibility/2006">
              <mc:Choice xmlns:v="urn:schemas-microsoft-com:vml" Requires="v">
                <p:oleObj name="Graph" r:id="rId13" imgW="9802368" imgH="7502652" progId="Origin95.Graph">
                  <p:embed/>
                </p:oleObj>
              </mc:Choice>
              <mc:Fallback>
                <p:oleObj name="Graph" r:id="rId13" imgW="9802368" imgH="7502652" progId="Origin95.Graph">
                  <p:embed/>
                  <p:pic>
                    <p:nvPicPr>
                      <p:cNvPr id="11" name="对象 10">
                        <a:extLst>
                          <a:ext uri="{FF2B5EF4-FFF2-40B4-BE49-F238E27FC236}">
                            <a16:creationId xmlns:a16="http://schemas.microsoft.com/office/drawing/2014/main" id="{E77E0AC4-DED8-589C-D8F5-8B35A66AB0C6}"/>
                          </a:ext>
                        </a:extLst>
                      </p:cNvPr>
                      <p:cNvPicPr/>
                      <p:nvPr/>
                    </p:nvPicPr>
                    <p:blipFill>
                      <a:blip r:embed="rId14"/>
                      <a:stretch>
                        <a:fillRect/>
                      </a:stretch>
                    </p:blipFill>
                    <p:spPr>
                      <a:xfrm>
                        <a:off x="9908037" y="4741745"/>
                        <a:ext cx="6631640" cy="5075487"/>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B0424279-FC88-8AEB-87E7-FD1339C308D4}"/>
              </a:ext>
            </a:extLst>
          </p:cNvPr>
          <p:cNvSpPr txBox="1"/>
          <p:nvPr/>
        </p:nvSpPr>
        <p:spPr>
          <a:xfrm>
            <a:off x="9896424" y="1010504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f</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529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1730575426"/>
              </p:ext>
            </p:extLst>
          </p:nvPr>
        </p:nvGraphicFramePr>
        <p:xfrm>
          <a:off x="1838800" y="474783"/>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1838800" y="474783"/>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4073509459"/>
              </p:ext>
            </p:extLst>
          </p:nvPr>
        </p:nvGraphicFramePr>
        <p:xfrm>
          <a:off x="7815601" y="627184"/>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7815601" y="627184"/>
                        <a:ext cx="6233495" cy="4448829"/>
                      </a:xfrm>
                      <a:prstGeom prst="rect">
                        <a:avLst/>
                      </a:prstGeom>
                    </p:spPr>
                  </p:pic>
                </p:oleObj>
              </mc:Fallback>
            </mc:AlternateContent>
          </a:graphicData>
        </a:graphic>
      </p:graphicFrame>
      <p:sp>
        <p:nvSpPr>
          <p:cNvPr id="12" name="文本框 11">
            <a:extLst>
              <a:ext uri="{FF2B5EF4-FFF2-40B4-BE49-F238E27FC236}">
                <a16:creationId xmlns:a16="http://schemas.microsoft.com/office/drawing/2014/main" id="{59B6EADE-0A10-0E4A-9037-4CEBE4513D2A}"/>
              </a:ext>
            </a:extLst>
          </p:cNvPr>
          <p:cNvSpPr txBox="1"/>
          <p:nvPr/>
        </p:nvSpPr>
        <p:spPr>
          <a:xfrm>
            <a:off x="1778218" y="47478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7599266" y="54171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9832319" y="25744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9832319" y="4880348"/>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171099" y="480982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936521" y="1008179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1226453014"/>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1185456852"/>
              </p:ext>
            </p:extLst>
          </p:nvPr>
        </p:nvGraphicFramePr>
        <p:xfrm>
          <a:off x="10093418" y="80023"/>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10093418" y="80023"/>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3253690131"/>
              </p:ext>
            </p:extLst>
          </p:nvPr>
        </p:nvGraphicFramePr>
        <p:xfrm>
          <a:off x="-491455" y="5073153"/>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491455" y="5073153"/>
                        <a:ext cx="10076891" cy="499776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58FFD07-4E01-D01A-BE94-C5CA77C89FA5}"/>
              </a:ext>
            </a:extLst>
          </p:cNvPr>
          <p:cNvGraphicFramePr>
            <a:graphicFrameLocks noChangeAspect="1"/>
          </p:cNvGraphicFramePr>
          <p:nvPr>
            <p:extLst>
              <p:ext uri="{D42A27DB-BD31-4B8C-83A1-F6EECF244321}">
                <p14:modId xmlns:p14="http://schemas.microsoft.com/office/powerpoint/2010/main" val="1302049938"/>
              </p:ext>
            </p:extLst>
          </p:nvPr>
        </p:nvGraphicFramePr>
        <p:xfrm>
          <a:off x="1376800" y="10057254"/>
          <a:ext cx="6340383" cy="4796155"/>
        </p:xfrm>
        <a:graphic>
          <a:graphicData uri="http://schemas.openxmlformats.org/presentationml/2006/ole">
            <mc:AlternateContent xmlns:mc="http://schemas.openxmlformats.org/markup-compatibility/2006">
              <mc:Choice xmlns:v="urn:schemas-microsoft-com:vml" Requires="v">
                <p:oleObj name="Graph" r:id="rId9" imgW="10344912" imgH="7824216" progId="Origin95.Graph">
                  <p:embed/>
                </p:oleObj>
              </mc:Choice>
              <mc:Fallback>
                <p:oleObj name="Graph" r:id="rId9" imgW="10344912" imgH="7824216" progId="Origin95.Graph">
                  <p:embed/>
                  <p:pic>
                    <p:nvPicPr>
                      <p:cNvPr id="11" name="对象 10">
                        <a:extLst>
                          <a:ext uri="{FF2B5EF4-FFF2-40B4-BE49-F238E27FC236}">
                            <a16:creationId xmlns:a16="http://schemas.microsoft.com/office/drawing/2014/main" id="{058FFD07-4E01-D01A-BE94-C5CA77C89FA5}"/>
                          </a:ext>
                        </a:extLst>
                      </p:cNvPr>
                      <p:cNvPicPr/>
                      <p:nvPr/>
                    </p:nvPicPr>
                    <p:blipFill>
                      <a:blip r:embed="rId10"/>
                      <a:stretch>
                        <a:fillRect/>
                      </a:stretch>
                    </p:blipFill>
                    <p:spPr>
                      <a:xfrm>
                        <a:off x="1376800" y="10057254"/>
                        <a:ext cx="6340383" cy="4796155"/>
                      </a:xfrm>
                      <a:prstGeom prst="rect">
                        <a:avLst/>
                      </a:prstGeom>
                    </p:spPr>
                  </p:pic>
                </p:oleObj>
              </mc:Fallback>
            </mc:AlternateContent>
          </a:graphicData>
        </a:graphic>
      </p:graphicFrame>
      <p:cxnSp>
        <p:nvCxnSpPr>
          <p:cNvPr id="2" name="连接符: 肘形 1">
            <a:extLst>
              <a:ext uri="{FF2B5EF4-FFF2-40B4-BE49-F238E27FC236}">
                <a16:creationId xmlns:a16="http://schemas.microsoft.com/office/drawing/2014/main" id="{647689A6-7EE5-8315-DE14-0F74398E9532}"/>
              </a:ext>
            </a:extLst>
          </p:cNvPr>
          <p:cNvCxnSpPr>
            <a:cxnSpLocks/>
          </p:cNvCxnSpPr>
          <p:nvPr/>
        </p:nvCxnSpPr>
        <p:spPr>
          <a:xfrm rot="10800000">
            <a:off x="2732932" y="11987398"/>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连接符: 肘形 2">
            <a:extLst>
              <a:ext uri="{FF2B5EF4-FFF2-40B4-BE49-F238E27FC236}">
                <a16:creationId xmlns:a16="http://schemas.microsoft.com/office/drawing/2014/main" id="{0B79C0D5-F5ED-64AC-4122-7ED4E9B11710}"/>
              </a:ext>
            </a:extLst>
          </p:cNvPr>
          <p:cNvCxnSpPr>
            <a:cxnSpLocks/>
          </p:cNvCxnSpPr>
          <p:nvPr/>
        </p:nvCxnSpPr>
        <p:spPr>
          <a:xfrm flipV="1">
            <a:off x="3537955" y="11089425"/>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17" name="组合 16">
            <a:extLst>
              <a:ext uri="{FF2B5EF4-FFF2-40B4-BE49-F238E27FC236}">
                <a16:creationId xmlns:a16="http://schemas.microsoft.com/office/drawing/2014/main" id="{A805EE71-D4D2-3E6A-6E13-FCC1A6248D89}"/>
              </a:ext>
            </a:extLst>
          </p:cNvPr>
          <p:cNvGrpSpPr/>
          <p:nvPr/>
        </p:nvGrpSpPr>
        <p:grpSpPr>
          <a:xfrm>
            <a:off x="10292095" y="9949320"/>
            <a:ext cx="6340383" cy="4796155"/>
            <a:chOff x="7804449" y="10057253"/>
            <a:chExt cx="6340383" cy="4796155"/>
          </a:xfrm>
        </p:grpSpPr>
        <p:graphicFrame>
          <p:nvGraphicFramePr>
            <p:cNvPr id="12" name="对象 11">
              <a:extLst>
                <a:ext uri="{FF2B5EF4-FFF2-40B4-BE49-F238E27FC236}">
                  <a16:creationId xmlns:a16="http://schemas.microsoft.com/office/drawing/2014/main" id="{1F514725-6DAD-4D2D-0130-DA17B1A43B70}"/>
                </a:ext>
              </a:extLst>
            </p:cNvPr>
            <p:cNvGraphicFramePr>
              <a:graphicFrameLocks noChangeAspect="1"/>
            </p:cNvGraphicFramePr>
            <p:nvPr>
              <p:extLst>
                <p:ext uri="{D42A27DB-BD31-4B8C-83A1-F6EECF244321}">
                  <p14:modId xmlns:p14="http://schemas.microsoft.com/office/powerpoint/2010/main" val="3088777289"/>
                </p:ext>
              </p:extLst>
            </p:nvPr>
          </p:nvGraphicFramePr>
          <p:xfrm>
            <a:off x="7804449" y="10057253"/>
            <a:ext cx="6340383" cy="4796155"/>
          </p:xfrm>
          <a:graphic>
            <a:graphicData uri="http://schemas.openxmlformats.org/presentationml/2006/ole">
              <mc:AlternateContent xmlns:mc="http://schemas.openxmlformats.org/markup-compatibility/2006">
                <mc:Choice xmlns:v="urn:schemas-microsoft-com:vml" Requires="v">
                  <p:oleObj name="Graph" r:id="rId11" imgW="10344912" imgH="7824216" progId="Origin95.Graph">
                    <p:embed/>
                  </p:oleObj>
                </mc:Choice>
                <mc:Fallback>
                  <p:oleObj name="Graph" r:id="rId11" imgW="10344912" imgH="7824216" progId="Origin95.Graph">
                    <p:embed/>
                    <p:pic>
                      <p:nvPicPr>
                        <p:cNvPr id="12" name="对象 11">
                          <a:extLst>
                            <a:ext uri="{FF2B5EF4-FFF2-40B4-BE49-F238E27FC236}">
                              <a16:creationId xmlns:a16="http://schemas.microsoft.com/office/drawing/2014/main" id="{1F514725-6DAD-4D2D-0130-DA17B1A43B70}"/>
                            </a:ext>
                          </a:extLst>
                        </p:cNvPr>
                        <p:cNvPicPr/>
                        <p:nvPr/>
                      </p:nvPicPr>
                      <p:blipFill>
                        <a:blip r:embed="rId12"/>
                        <a:stretch>
                          <a:fillRect/>
                        </a:stretch>
                      </p:blipFill>
                      <p:spPr>
                        <a:xfrm>
                          <a:off x="7804449" y="10057253"/>
                          <a:ext cx="6340383" cy="4796155"/>
                        </a:xfrm>
                        <a:prstGeom prst="rect">
                          <a:avLst/>
                        </a:prstGeom>
                      </p:spPr>
                    </p:pic>
                  </p:oleObj>
                </mc:Fallback>
              </mc:AlternateContent>
            </a:graphicData>
          </a:graphic>
        </p:graphicFrame>
        <p:cxnSp>
          <p:nvCxnSpPr>
            <p:cNvPr id="5" name="连接符: 肘形 4">
              <a:extLst>
                <a:ext uri="{FF2B5EF4-FFF2-40B4-BE49-F238E27FC236}">
                  <a16:creationId xmlns:a16="http://schemas.microsoft.com/office/drawing/2014/main" id="{A8D3D6DA-F5BC-5E23-C4CB-71FB235540C0}"/>
                </a:ext>
              </a:extLst>
            </p:cNvPr>
            <p:cNvCxnSpPr>
              <a:cxnSpLocks/>
            </p:cNvCxnSpPr>
            <p:nvPr/>
          </p:nvCxnSpPr>
          <p:spPr>
            <a:xfrm rot="10800000">
              <a:off x="9001315" y="12347398"/>
              <a:ext cx="144000" cy="288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连接符: 肘形 6">
              <a:extLst>
                <a:ext uri="{FF2B5EF4-FFF2-40B4-BE49-F238E27FC236}">
                  <a16:creationId xmlns:a16="http://schemas.microsoft.com/office/drawing/2014/main" id="{F0A8248B-8593-B444-7BAB-163D322B322A}"/>
                </a:ext>
              </a:extLst>
            </p:cNvPr>
            <p:cNvCxnSpPr>
              <a:cxnSpLocks/>
            </p:cNvCxnSpPr>
            <p:nvPr/>
          </p:nvCxnSpPr>
          <p:spPr>
            <a:xfrm flipV="1">
              <a:off x="10003418" y="10981425"/>
              <a:ext cx="180000" cy="288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16" name="对象 15">
            <a:extLst>
              <a:ext uri="{FF2B5EF4-FFF2-40B4-BE49-F238E27FC236}">
                <a16:creationId xmlns:a16="http://schemas.microsoft.com/office/drawing/2014/main" id="{87AD505D-2B18-9877-C5F1-C54B9D20A1B9}"/>
              </a:ext>
            </a:extLst>
          </p:cNvPr>
          <p:cNvGraphicFramePr>
            <a:graphicFrameLocks noChangeAspect="1"/>
          </p:cNvGraphicFramePr>
          <p:nvPr>
            <p:extLst>
              <p:ext uri="{D42A27DB-BD31-4B8C-83A1-F6EECF244321}">
                <p14:modId xmlns:p14="http://schemas.microsoft.com/office/powerpoint/2010/main" val="2478711559"/>
              </p:ext>
            </p:extLst>
          </p:nvPr>
        </p:nvGraphicFramePr>
        <p:xfrm>
          <a:off x="10093418" y="4987240"/>
          <a:ext cx="6274832" cy="4802406"/>
        </p:xfrm>
        <a:graphic>
          <a:graphicData uri="http://schemas.openxmlformats.org/presentationml/2006/ole">
            <mc:AlternateContent xmlns:mc="http://schemas.openxmlformats.org/markup-compatibility/2006">
              <mc:Choice xmlns:v="urn:schemas-microsoft-com:vml" Requires="v">
                <p:oleObj name="Graph" r:id="rId13" imgW="9802368" imgH="7502652" progId="Origin95.Graph">
                  <p:embed/>
                </p:oleObj>
              </mc:Choice>
              <mc:Fallback>
                <p:oleObj name="Graph" r:id="rId13" imgW="9802368" imgH="7502652" progId="Origin95.Graph">
                  <p:embed/>
                  <p:pic>
                    <p:nvPicPr>
                      <p:cNvPr id="16" name="对象 15">
                        <a:extLst>
                          <a:ext uri="{FF2B5EF4-FFF2-40B4-BE49-F238E27FC236}">
                            <a16:creationId xmlns:a16="http://schemas.microsoft.com/office/drawing/2014/main" id="{87AD505D-2B18-9877-C5F1-C54B9D20A1B9}"/>
                          </a:ext>
                        </a:extLst>
                      </p:cNvPr>
                      <p:cNvPicPr/>
                      <p:nvPr/>
                    </p:nvPicPr>
                    <p:blipFill>
                      <a:blip r:embed="rId14"/>
                      <a:stretch>
                        <a:fillRect/>
                      </a:stretch>
                    </p:blipFill>
                    <p:spPr>
                      <a:xfrm>
                        <a:off x="10093418" y="4987240"/>
                        <a:ext cx="6274832" cy="4802406"/>
                      </a:xfrm>
                      <a:prstGeom prst="rect">
                        <a:avLst/>
                      </a:prstGeom>
                    </p:spPr>
                  </p:pic>
                </p:oleObj>
              </mc:Fallback>
            </mc:AlternateContent>
          </a:graphicData>
        </a:graphic>
      </p:graphicFrame>
      <p:sp>
        <p:nvSpPr>
          <p:cNvPr id="18" name="文本框 17">
            <a:extLst>
              <a:ext uri="{FF2B5EF4-FFF2-40B4-BE49-F238E27FC236}">
                <a16:creationId xmlns:a16="http://schemas.microsoft.com/office/drawing/2014/main" id="{D29EC4BA-0A9A-F2B4-F92B-9A176CFAE34D}"/>
              </a:ext>
            </a:extLst>
          </p:cNvPr>
          <p:cNvSpPr txBox="1"/>
          <p:nvPr/>
        </p:nvSpPr>
        <p:spPr>
          <a:xfrm>
            <a:off x="9984177" y="996706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f</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1176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4313723" y="-70211"/>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8719470" y="46164"/>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4431849" y="4012775"/>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8824730" y="4109932"/>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12941557" y="87599"/>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13059684" y="4185779"/>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12958698" y="6135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4165531" y="4981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8665559" y="4880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12955192" y="427851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4182740"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8681668"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12958698" y="3621062"/>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4326679" y="3576047"/>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8710026" y="3588601"/>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12958698" y="7539803"/>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4326679" y="7494788"/>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8710026" y="7507342"/>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7105742-878D-4E69-41CD-2525C2E49583}"/>
              </a:ext>
            </a:extLst>
          </p:cNvPr>
          <p:cNvGrpSpPr/>
          <p:nvPr/>
        </p:nvGrpSpPr>
        <p:grpSpPr>
          <a:xfrm>
            <a:off x="2778125" y="568325"/>
            <a:ext cx="9802813" cy="7502525"/>
            <a:chOff x="2778125" y="568325"/>
            <a:chExt cx="9802813" cy="7502525"/>
          </a:xfrm>
        </p:grpSpPr>
        <p:graphicFrame>
          <p:nvGraphicFramePr>
            <p:cNvPr id="3" name="对象 2">
              <a:extLst>
                <a:ext uri="{FF2B5EF4-FFF2-40B4-BE49-F238E27FC236}">
                  <a16:creationId xmlns:a16="http://schemas.microsoft.com/office/drawing/2014/main" id="{FD357F25-6E00-6671-6C44-D9AB4D34E905}"/>
                </a:ext>
              </a:extLst>
            </p:cNvPr>
            <p:cNvGraphicFramePr>
              <a:graphicFrameLocks noChangeAspect="1"/>
            </p:cNvGraphicFramePr>
            <p:nvPr>
              <p:extLst>
                <p:ext uri="{D42A27DB-BD31-4B8C-83A1-F6EECF244321}">
                  <p14:modId xmlns:p14="http://schemas.microsoft.com/office/powerpoint/2010/main" val="2374386023"/>
                </p:ext>
              </p:extLst>
            </p:nvPr>
          </p:nvGraphicFramePr>
          <p:xfrm>
            <a:off x="2778125" y="568325"/>
            <a:ext cx="9802813" cy="750252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3" name="对象 2">
                          <a:extLst>
                            <a:ext uri="{FF2B5EF4-FFF2-40B4-BE49-F238E27FC236}">
                              <a16:creationId xmlns:a16="http://schemas.microsoft.com/office/drawing/2014/main" id="{FD357F25-6E00-6671-6C44-D9AB4D34E905}"/>
                            </a:ext>
                          </a:extLst>
                        </p:cNvPr>
                        <p:cNvPicPr/>
                        <p:nvPr/>
                      </p:nvPicPr>
                      <p:blipFill>
                        <a:blip r:embed="rId4"/>
                        <a:stretch>
                          <a:fillRect/>
                        </a:stretch>
                      </p:blipFill>
                      <p:spPr>
                        <a:xfrm>
                          <a:off x="2778125" y="568325"/>
                          <a:ext cx="9802813" cy="7502525"/>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A6B404AC-9357-14F9-7985-DAF797A0297C}"/>
                </a:ext>
              </a:extLst>
            </p:cNvPr>
            <p:cNvSpPr/>
            <p:nvPr/>
          </p:nvSpPr>
          <p:spPr>
            <a:xfrm>
              <a:off x="5330523" y="3746971"/>
              <a:ext cx="144000" cy="144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8BE217FB-4C0B-979F-992A-DD6B4C96D31B}"/>
                </a:ext>
              </a:extLst>
            </p:cNvPr>
            <p:cNvSpPr/>
            <p:nvPr/>
          </p:nvSpPr>
          <p:spPr>
            <a:xfrm>
              <a:off x="7181096" y="2057508"/>
              <a:ext cx="144000" cy="144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a:extLst>
                <a:ext uri="{FF2B5EF4-FFF2-40B4-BE49-F238E27FC236}">
                  <a16:creationId xmlns:a16="http://schemas.microsoft.com/office/drawing/2014/main" id="{1238E974-B033-AB94-752F-9D6D7A309B22}"/>
                </a:ext>
              </a:extLst>
            </p:cNvPr>
            <p:cNvSpPr/>
            <p:nvPr/>
          </p:nvSpPr>
          <p:spPr>
            <a:xfrm>
              <a:off x="8395940" y="4565577"/>
              <a:ext cx="144000" cy="144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13C77DA8-5515-1A36-224A-0EF52EDFD72E}"/>
                </a:ext>
              </a:extLst>
            </p:cNvPr>
            <p:cNvSpPr/>
            <p:nvPr/>
          </p:nvSpPr>
          <p:spPr>
            <a:xfrm>
              <a:off x="9140523" y="4565577"/>
              <a:ext cx="144000" cy="144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FE163BF5-3E2E-E21D-DF1B-AE2F6BCBF90B}"/>
                </a:ext>
              </a:extLst>
            </p:cNvPr>
            <p:cNvSpPr/>
            <p:nvPr/>
          </p:nvSpPr>
          <p:spPr>
            <a:xfrm>
              <a:off x="9454031" y="5427725"/>
              <a:ext cx="144000" cy="144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a:extLst>
                <a:ext uri="{FF2B5EF4-FFF2-40B4-BE49-F238E27FC236}">
                  <a16:creationId xmlns:a16="http://schemas.microsoft.com/office/drawing/2014/main" id="{BC61013F-8781-EF15-26B8-043494D1ABF6}"/>
                </a:ext>
              </a:extLst>
            </p:cNvPr>
            <p:cNvSpPr/>
            <p:nvPr/>
          </p:nvSpPr>
          <p:spPr>
            <a:xfrm>
              <a:off x="10028798" y="5546183"/>
              <a:ext cx="144000" cy="144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919DF325-A702-234B-B94F-4786D0BFD29E}"/>
                </a:ext>
              </a:extLst>
            </p:cNvPr>
            <p:cNvSpPr/>
            <p:nvPr/>
          </p:nvSpPr>
          <p:spPr>
            <a:xfrm>
              <a:off x="10407620" y="5546183"/>
              <a:ext cx="144000" cy="144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等腰三角形 10">
              <a:extLst>
                <a:ext uri="{FF2B5EF4-FFF2-40B4-BE49-F238E27FC236}">
                  <a16:creationId xmlns:a16="http://schemas.microsoft.com/office/drawing/2014/main" id="{DB3F5D31-13C8-D443-35D6-9C0F5804C4E2}"/>
                </a:ext>
              </a:extLst>
            </p:cNvPr>
            <p:cNvSpPr/>
            <p:nvPr/>
          </p:nvSpPr>
          <p:spPr>
            <a:xfrm>
              <a:off x="7861060" y="4317518"/>
              <a:ext cx="180000" cy="144000"/>
            </a:xfrm>
            <a:prstGeom prst="triangl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菱形 11">
              <a:extLst>
                <a:ext uri="{FF2B5EF4-FFF2-40B4-BE49-F238E27FC236}">
                  <a16:creationId xmlns:a16="http://schemas.microsoft.com/office/drawing/2014/main" id="{96995C05-68BD-F898-0C3E-041E6D929D8D}"/>
                </a:ext>
              </a:extLst>
            </p:cNvPr>
            <p:cNvSpPr/>
            <p:nvPr/>
          </p:nvSpPr>
          <p:spPr>
            <a:xfrm>
              <a:off x="6338586" y="5454743"/>
              <a:ext cx="182880" cy="182880"/>
            </a:xfrm>
            <a:prstGeom prst="diamon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B722937A-A990-60F9-2347-F067A229DF05}"/>
                </a:ext>
              </a:extLst>
            </p:cNvPr>
            <p:cNvSpPr txBox="1"/>
            <p:nvPr/>
          </p:nvSpPr>
          <p:spPr>
            <a:xfrm>
              <a:off x="8539063" y="1600629"/>
              <a:ext cx="2766821" cy="1502976"/>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Brucite Mg(OH)</a:t>
              </a:r>
              <a:r>
                <a:rPr lang="en-US" altLang="zh-CN" sz="2500" baseline="-25000" dirty="0">
                  <a:latin typeface="Arial" panose="020B0604020202020204" pitchFamily="34" charset="0"/>
                  <a:cs typeface="Arial" panose="020B0604020202020204" pitchFamily="34" charset="0"/>
                </a:rPr>
                <a:t>2</a:t>
              </a:r>
            </a:p>
            <a:p>
              <a:r>
                <a:rPr lang="en-US" sz="2500" dirty="0">
                  <a:latin typeface="Arial" panose="020B0604020202020204" pitchFamily="34" charset="0"/>
                  <a:cs typeface="Arial" panose="020B0604020202020204" pitchFamily="34" charset="0"/>
                </a:rPr>
                <a:t>Calcite CaCO</a:t>
              </a:r>
              <a:r>
                <a:rPr lang="en-US" sz="2500" baseline="-25000" dirty="0">
                  <a:latin typeface="Arial" panose="020B0604020202020204" pitchFamily="34" charset="0"/>
                  <a:cs typeface="Arial" panose="020B0604020202020204" pitchFamily="34" charset="0"/>
                </a:rPr>
                <a:t>3</a:t>
              </a:r>
            </a:p>
            <a:p>
              <a:r>
                <a:rPr lang="en-US" altLang="zh-CN" sz="2500" dirty="0">
                  <a:latin typeface="Arial" panose="020B0604020202020204" pitchFamily="34" charset="0"/>
                  <a:cs typeface="Arial" panose="020B0604020202020204" pitchFamily="34" charset="0"/>
                </a:rPr>
                <a:t>NaCl</a:t>
              </a:r>
            </a:p>
            <a:p>
              <a:endParaRPr lang="en-US" sz="2500" baseline="-25000" dirty="0">
                <a:latin typeface="Arial" panose="020B0604020202020204" pitchFamily="34" charset="0"/>
                <a:cs typeface="Arial" panose="020B0604020202020204" pitchFamily="34" charset="0"/>
              </a:endParaRPr>
            </a:p>
          </p:txBody>
        </p:sp>
        <p:sp>
          <p:nvSpPr>
            <p:cNvPr id="14" name="矩形 13">
              <a:extLst>
                <a:ext uri="{FF2B5EF4-FFF2-40B4-BE49-F238E27FC236}">
                  <a16:creationId xmlns:a16="http://schemas.microsoft.com/office/drawing/2014/main" id="{FA302A62-E05D-9292-535D-4C7D4700CF1F}"/>
                </a:ext>
              </a:extLst>
            </p:cNvPr>
            <p:cNvSpPr/>
            <p:nvPr/>
          </p:nvSpPr>
          <p:spPr>
            <a:xfrm>
              <a:off x="6709954" y="5886994"/>
              <a:ext cx="144000" cy="144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矩形 14">
              <a:extLst>
                <a:ext uri="{FF2B5EF4-FFF2-40B4-BE49-F238E27FC236}">
                  <a16:creationId xmlns:a16="http://schemas.microsoft.com/office/drawing/2014/main" id="{A6950F48-EF2D-8597-E20F-F46EEC1A3BD8}"/>
                </a:ext>
              </a:extLst>
            </p:cNvPr>
            <p:cNvSpPr/>
            <p:nvPr/>
          </p:nvSpPr>
          <p:spPr>
            <a:xfrm>
              <a:off x="8323063" y="1785257"/>
              <a:ext cx="144000" cy="14400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等腰三角形 15">
              <a:extLst>
                <a:ext uri="{FF2B5EF4-FFF2-40B4-BE49-F238E27FC236}">
                  <a16:creationId xmlns:a16="http://schemas.microsoft.com/office/drawing/2014/main" id="{3F329B70-96E0-F27D-0E35-93548D09B5A4}"/>
                </a:ext>
              </a:extLst>
            </p:cNvPr>
            <p:cNvSpPr/>
            <p:nvPr/>
          </p:nvSpPr>
          <p:spPr>
            <a:xfrm>
              <a:off x="8305955" y="2538765"/>
              <a:ext cx="180000" cy="144000"/>
            </a:xfrm>
            <a:prstGeom prst="triangl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菱形 16">
              <a:extLst>
                <a:ext uri="{FF2B5EF4-FFF2-40B4-BE49-F238E27FC236}">
                  <a16:creationId xmlns:a16="http://schemas.microsoft.com/office/drawing/2014/main" id="{D15FC4DD-D573-FA42-E9CD-F1E6BA9C67C9}"/>
                </a:ext>
              </a:extLst>
            </p:cNvPr>
            <p:cNvSpPr/>
            <p:nvPr/>
          </p:nvSpPr>
          <p:spPr>
            <a:xfrm>
              <a:off x="8305955" y="2129508"/>
              <a:ext cx="182880" cy="182880"/>
            </a:xfrm>
            <a:prstGeom prst="diamon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等腰三角形 17">
              <a:extLst>
                <a:ext uri="{FF2B5EF4-FFF2-40B4-BE49-F238E27FC236}">
                  <a16:creationId xmlns:a16="http://schemas.microsoft.com/office/drawing/2014/main" id="{C8036395-6BFC-C824-150A-9E68EAAB865B}"/>
                </a:ext>
              </a:extLst>
            </p:cNvPr>
            <p:cNvSpPr/>
            <p:nvPr/>
          </p:nvSpPr>
          <p:spPr>
            <a:xfrm>
              <a:off x="6113737" y="5742994"/>
              <a:ext cx="180000" cy="144000"/>
            </a:xfrm>
            <a:prstGeom prst="triangl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等腰三角形 18">
              <a:extLst>
                <a:ext uri="{FF2B5EF4-FFF2-40B4-BE49-F238E27FC236}">
                  <a16:creationId xmlns:a16="http://schemas.microsoft.com/office/drawing/2014/main" id="{207D1F84-3051-13D3-EA3F-0C654E405F07}"/>
                </a:ext>
              </a:extLst>
            </p:cNvPr>
            <p:cNvSpPr/>
            <p:nvPr/>
          </p:nvSpPr>
          <p:spPr>
            <a:xfrm>
              <a:off x="8897674" y="5546183"/>
              <a:ext cx="180000" cy="144000"/>
            </a:xfrm>
            <a:prstGeom prst="triangl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等腰三角形 19">
              <a:extLst>
                <a:ext uri="{FF2B5EF4-FFF2-40B4-BE49-F238E27FC236}">
                  <a16:creationId xmlns:a16="http://schemas.microsoft.com/office/drawing/2014/main" id="{84CB5A03-3953-0A17-0899-65E97F7F1790}"/>
                </a:ext>
              </a:extLst>
            </p:cNvPr>
            <p:cNvSpPr/>
            <p:nvPr/>
          </p:nvSpPr>
          <p:spPr>
            <a:xfrm>
              <a:off x="9832473" y="5721639"/>
              <a:ext cx="180000" cy="144000"/>
            </a:xfrm>
            <a:prstGeom prst="triangl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等腰三角形 20">
              <a:extLst>
                <a:ext uri="{FF2B5EF4-FFF2-40B4-BE49-F238E27FC236}">
                  <a16:creationId xmlns:a16="http://schemas.microsoft.com/office/drawing/2014/main" id="{16701959-F84C-4870-8225-E49E68E19655}"/>
                </a:ext>
              </a:extLst>
            </p:cNvPr>
            <p:cNvSpPr/>
            <p:nvPr/>
          </p:nvSpPr>
          <p:spPr>
            <a:xfrm>
              <a:off x="10695783" y="5742994"/>
              <a:ext cx="180000" cy="144000"/>
            </a:xfrm>
            <a:prstGeom prst="triangl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等腰三角形 21">
              <a:extLst>
                <a:ext uri="{FF2B5EF4-FFF2-40B4-BE49-F238E27FC236}">
                  <a16:creationId xmlns:a16="http://schemas.microsoft.com/office/drawing/2014/main" id="{24B31AB8-B2D2-D14D-7A80-9648B158AAC7}"/>
                </a:ext>
              </a:extLst>
            </p:cNvPr>
            <p:cNvSpPr/>
            <p:nvPr/>
          </p:nvSpPr>
          <p:spPr>
            <a:xfrm>
              <a:off x="6575828" y="1641257"/>
              <a:ext cx="180000" cy="144000"/>
            </a:xfrm>
            <a:prstGeom prst="triangl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线连接符 2">
              <a:extLst>
                <a:ext uri="{FF2B5EF4-FFF2-40B4-BE49-F238E27FC236}">
                  <a16:creationId xmlns:a16="http://schemas.microsoft.com/office/drawing/2014/main" id="{B4FB113C-2FA1-5719-6C7A-242D7E9C2ADD}"/>
                </a:ext>
              </a:extLst>
            </p:cNvPr>
            <p:cNvCxnSpPr/>
            <p:nvPr/>
          </p:nvCxnSpPr>
          <p:spPr>
            <a:xfrm flipV="1">
              <a:off x="7056783" y="6092687"/>
              <a:ext cx="0" cy="723063"/>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 name="菱形 23">
              <a:extLst>
                <a:ext uri="{FF2B5EF4-FFF2-40B4-BE49-F238E27FC236}">
                  <a16:creationId xmlns:a16="http://schemas.microsoft.com/office/drawing/2014/main" id="{8CF6E772-3F2E-0E69-A514-A07916A81893}"/>
                </a:ext>
              </a:extLst>
            </p:cNvPr>
            <p:cNvSpPr/>
            <p:nvPr/>
          </p:nvSpPr>
          <p:spPr>
            <a:xfrm>
              <a:off x="6967108" y="5815432"/>
              <a:ext cx="182880" cy="182880"/>
            </a:xfrm>
            <a:prstGeom prst="diamon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5" name="直线连接符 14">
              <a:extLst>
                <a:ext uri="{FF2B5EF4-FFF2-40B4-BE49-F238E27FC236}">
                  <a16:creationId xmlns:a16="http://schemas.microsoft.com/office/drawing/2014/main" id="{5C7E302C-E563-83F7-8E5A-7F720F1F8AA4}"/>
                </a:ext>
              </a:extLst>
            </p:cNvPr>
            <p:cNvCxnSpPr/>
            <p:nvPr/>
          </p:nvCxnSpPr>
          <p:spPr>
            <a:xfrm flipV="1">
              <a:off x="7368166" y="6092687"/>
              <a:ext cx="0" cy="723063"/>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线连接符 26">
              <a:extLst>
                <a:ext uri="{FF2B5EF4-FFF2-40B4-BE49-F238E27FC236}">
                  <a16:creationId xmlns:a16="http://schemas.microsoft.com/office/drawing/2014/main" id="{D3FCC7AA-3ABC-161B-79FC-CB6251508E6C}"/>
                </a:ext>
              </a:extLst>
            </p:cNvPr>
            <p:cNvCxnSpPr/>
            <p:nvPr/>
          </p:nvCxnSpPr>
          <p:spPr>
            <a:xfrm flipV="1">
              <a:off x="7715932" y="6089784"/>
              <a:ext cx="0" cy="723063"/>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线连接符 27">
              <a:extLst>
                <a:ext uri="{FF2B5EF4-FFF2-40B4-BE49-F238E27FC236}">
                  <a16:creationId xmlns:a16="http://schemas.microsoft.com/office/drawing/2014/main" id="{0698D204-794B-6FC5-006C-78726345CF38}"/>
                </a:ext>
              </a:extLst>
            </p:cNvPr>
            <p:cNvCxnSpPr>
              <a:cxnSpLocks/>
            </p:cNvCxnSpPr>
            <p:nvPr/>
          </p:nvCxnSpPr>
          <p:spPr>
            <a:xfrm flipV="1">
              <a:off x="8146930" y="5742994"/>
              <a:ext cx="0" cy="1069853"/>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线连接符 28">
              <a:extLst>
                <a:ext uri="{FF2B5EF4-FFF2-40B4-BE49-F238E27FC236}">
                  <a16:creationId xmlns:a16="http://schemas.microsoft.com/office/drawing/2014/main" id="{F9381C7B-E744-83B5-9E62-8C599682B050}"/>
                </a:ext>
              </a:extLst>
            </p:cNvPr>
            <p:cNvCxnSpPr/>
            <p:nvPr/>
          </p:nvCxnSpPr>
          <p:spPr>
            <a:xfrm flipV="1">
              <a:off x="8246477" y="6089784"/>
              <a:ext cx="0" cy="723063"/>
            </a:xfrm>
            <a:prstGeom prst="line">
              <a:avLst/>
            </a:prstGeom>
            <a:ln w="190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菱形 28">
              <a:extLst>
                <a:ext uri="{FF2B5EF4-FFF2-40B4-BE49-F238E27FC236}">
                  <a16:creationId xmlns:a16="http://schemas.microsoft.com/office/drawing/2014/main" id="{F466DA3A-C552-AC51-65DC-7482A403DAAE}"/>
                </a:ext>
              </a:extLst>
            </p:cNvPr>
            <p:cNvSpPr/>
            <p:nvPr/>
          </p:nvSpPr>
          <p:spPr>
            <a:xfrm>
              <a:off x="7280932" y="5884091"/>
              <a:ext cx="182880" cy="182880"/>
            </a:xfrm>
            <a:prstGeom prst="diamon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菱形 29">
              <a:extLst>
                <a:ext uri="{FF2B5EF4-FFF2-40B4-BE49-F238E27FC236}">
                  <a16:creationId xmlns:a16="http://schemas.microsoft.com/office/drawing/2014/main" id="{E73009AF-43CB-495C-209F-0585A9F96C67}"/>
                </a:ext>
              </a:extLst>
            </p:cNvPr>
            <p:cNvSpPr/>
            <p:nvPr/>
          </p:nvSpPr>
          <p:spPr>
            <a:xfrm>
              <a:off x="7617088" y="5884091"/>
              <a:ext cx="182880" cy="182880"/>
            </a:xfrm>
            <a:prstGeom prst="diamon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菱形 30">
              <a:extLst>
                <a:ext uri="{FF2B5EF4-FFF2-40B4-BE49-F238E27FC236}">
                  <a16:creationId xmlns:a16="http://schemas.microsoft.com/office/drawing/2014/main" id="{A7035A42-11DF-BAB8-EF79-9590DF87B343}"/>
                </a:ext>
              </a:extLst>
            </p:cNvPr>
            <p:cNvSpPr/>
            <p:nvPr/>
          </p:nvSpPr>
          <p:spPr>
            <a:xfrm>
              <a:off x="8055490" y="5509664"/>
              <a:ext cx="182880" cy="182880"/>
            </a:xfrm>
            <a:prstGeom prst="diamon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菱形 31">
              <a:extLst>
                <a:ext uri="{FF2B5EF4-FFF2-40B4-BE49-F238E27FC236}">
                  <a16:creationId xmlns:a16="http://schemas.microsoft.com/office/drawing/2014/main" id="{0F7A51E4-45D8-DD0F-A09F-A818721EC016}"/>
                </a:ext>
              </a:extLst>
            </p:cNvPr>
            <p:cNvSpPr/>
            <p:nvPr/>
          </p:nvSpPr>
          <p:spPr>
            <a:xfrm>
              <a:off x="8157472" y="5848114"/>
              <a:ext cx="182880" cy="182880"/>
            </a:xfrm>
            <a:prstGeom prst="diamond">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3305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组合 1036">
            <a:extLst>
              <a:ext uri="{FF2B5EF4-FFF2-40B4-BE49-F238E27FC236}">
                <a16:creationId xmlns:a16="http://schemas.microsoft.com/office/drawing/2014/main" id="{5C443908-08A6-06DD-B674-B51F145220F6}"/>
              </a:ext>
            </a:extLst>
          </p:cNvPr>
          <p:cNvGrpSpPr>
            <a:grpSpLocks noChangeAspect="1"/>
          </p:cNvGrpSpPr>
          <p:nvPr/>
        </p:nvGrpSpPr>
        <p:grpSpPr>
          <a:xfrm>
            <a:off x="-13812254" y="-6953288"/>
            <a:ext cx="44709349" cy="21270235"/>
            <a:chOff x="-8566485" y="-793133"/>
            <a:chExt cx="44709349" cy="21268089"/>
          </a:xfrm>
        </p:grpSpPr>
        <p:grpSp>
          <p:nvGrpSpPr>
            <p:cNvPr id="7" name="组合 6">
              <a:extLst>
                <a:ext uri="{FF2B5EF4-FFF2-40B4-BE49-F238E27FC236}">
                  <a16:creationId xmlns:a16="http://schemas.microsoft.com/office/drawing/2014/main" id="{5DA9303E-964C-F1ED-1DDA-9B8831EBDFB2}"/>
                </a:ext>
              </a:extLst>
            </p:cNvPr>
            <p:cNvGrpSpPr/>
            <p:nvPr/>
          </p:nvGrpSpPr>
          <p:grpSpPr>
            <a:xfrm>
              <a:off x="-4467323" y="6421285"/>
              <a:ext cx="9012444" cy="6761878"/>
              <a:chOff x="-4506222" y="7030885"/>
              <a:chExt cx="9012444" cy="6761878"/>
            </a:xfrm>
          </p:grpSpPr>
          <p:pic>
            <p:nvPicPr>
              <p:cNvPr id="3" name="图片 2">
                <a:extLst>
                  <a:ext uri="{FF2B5EF4-FFF2-40B4-BE49-F238E27FC236}">
                    <a16:creationId xmlns:a16="http://schemas.microsoft.com/office/drawing/2014/main" id="{0AFF2C84-7E5F-EB1C-3342-E0165CA6DD06}"/>
                  </a:ext>
                </a:extLst>
              </p:cNvPr>
              <p:cNvPicPr>
                <a:picLocks noChangeAspect="1"/>
              </p:cNvPicPr>
              <p:nvPr/>
            </p:nvPicPr>
            <p:blipFill>
              <a:blip r:embed="rId3"/>
              <a:stretch>
                <a:fillRect/>
              </a:stretch>
            </p:blipFill>
            <p:spPr>
              <a:xfrm>
                <a:off x="-4506222" y="7030885"/>
                <a:ext cx="9012444" cy="6761878"/>
              </a:xfrm>
              <a:prstGeom prst="rect">
                <a:avLst/>
              </a:prstGeom>
            </p:spPr>
          </p:pic>
          <p:cxnSp>
            <p:nvCxnSpPr>
              <p:cNvPr id="4" name="直接连接符 13">
                <a:extLst>
                  <a:ext uri="{FF2B5EF4-FFF2-40B4-BE49-F238E27FC236}">
                    <a16:creationId xmlns:a16="http://schemas.microsoft.com/office/drawing/2014/main" id="{23C95D28-15AA-D039-405D-E63463E95A90}"/>
                  </a:ext>
                </a:extLst>
              </p:cNvPr>
              <p:cNvCxnSpPr>
                <a:cxnSpLocks/>
              </p:cNvCxnSpPr>
              <p:nvPr/>
            </p:nvCxnSpPr>
            <p:spPr>
              <a:xfrm>
                <a:off x="2981399" y="13346698"/>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B27A612-1D91-AEC8-B95F-62C730D2AEF7}"/>
                  </a:ext>
                </a:extLst>
              </p:cNvPr>
              <p:cNvSpPr txBox="1"/>
              <p:nvPr/>
            </p:nvSpPr>
            <p:spPr>
              <a:xfrm>
                <a:off x="2866360" y="12651946"/>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grpSp>
        <p:pic>
          <p:nvPicPr>
            <p:cNvPr id="8" name="Picture 1">
              <a:extLst>
                <a:ext uri="{FF2B5EF4-FFF2-40B4-BE49-F238E27FC236}">
                  <a16:creationId xmlns:a16="http://schemas.microsoft.com/office/drawing/2014/main" id="{FD77EEEE-648A-53EC-5123-0A291CE91818}"/>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Lst>
            </a:blip>
            <a:srcRect t="9697" b="12133"/>
            <a:stretch/>
          </p:blipFill>
          <p:spPr bwMode="auto">
            <a:xfrm>
              <a:off x="4561935" y="6421285"/>
              <a:ext cx="9648908" cy="6761878"/>
            </a:xfrm>
            <a:prstGeom prst="rect">
              <a:avLst/>
            </a:prstGeom>
            <a:noFill/>
            <a:ln w="9525">
              <a:noFill/>
              <a:miter lim="800000"/>
              <a:headEnd/>
              <a:tailEnd/>
            </a:ln>
          </p:spPr>
        </p:pic>
        <p:pic>
          <p:nvPicPr>
            <p:cNvPr id="9" name="Picture 1">
              <a:extLst>
                <a:ext uri="{FF2B5EF4-FFF2-40B4-BE49-F238E27FC236}">
                  <a16:creationId xmlns:a16="http://schemas.microsoft.com/office/drawing/2014/main" id="{B7BA1A2C-3251-BA20-1AF4-29662F878EC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Lst>
            </a:blip>
            <a:srcRect t="10309" b="11014"/>
            <a:stretch/>
          </p:blipFill>
          <p:spPr bwMode="auto">
            <a:xfrm>
              <a:off x="13981419" y="6421287"/>
              <a:ext cx="9586730" cy="6761876"/>
            </a:xfrm>
            <a:prstGeom prst="rect">
              <a:avLst/>
            </a:prstGeom>
            <a:noFill/>
            <a:ln w="9525">
              <a:noFill/>
              <a:miter lim="800000"/>
              <a:headEnd/>
              <a:tailEnd/>
            </a:ln>
          </p:spPr>
        </p:pic>
        <p:pic>
          <p:nvPicPr>
            <p:cNvPr id="10" name="Picture 1">
              <a:extLst>
                <a:ext uri="{FF2B5EF4-FFF2-40B4-BE49-F238E27FC236}">
                  <a16:creationId xmlns:a16="http://schemas.microsoft.com/office/drawing/2014/main" id="{ED22827F-D54E-86C0-266A-84D0322CCE7A}"/>
                </a:ext>
              </a:extLst>
            </p:cNvPr>
            <p:cNvPicPr>
              <a:picLocks noChangeAspect="1"/>
            </p:cNvPicPr>
            <p:nvPr/>
          </p:nvPicPr>
          <p:blipFill>
            <a:blip r:embed="rId8" cstate="print"/>
            <a:srcRect/>
            <a:stretch>
              <a:fillRect/>
            </a:stretch>
          </p:blipFill>
          <p:spPr bwMode="auto">
            <a:xfrm>
              <a:off x="23568149" y="6350465"/>
              <a:ext cx="11907257" cy="6903518"/>
            </a:xfrm>
            <a:prstGeom prst="rect">
              <a:avLst/>
            </a:prstGeom>
            <a:noFill/>
            <a:ln w="9525">
              <a:noFill/>
              <a:miter lim="800000"/>
              <a:headEnd/>
              <a:tailEnd/>
            </a:ln>
          </p:spPr>
        </p:pic>
        <p:pic>
          <p:nvPicPr>
            <p:cNvPr id="11" name="图片 10">
              <a:extLst>
                <a:ext uri="{FF2B5EF4-FFF2-40B4-BE49-F238E27FC236}">
                  <a16:creationId xmlns:a16="http://schemas.microsoft.com/office/drawing/2014/main" id="{2AC45BE5-95C8-C19C-69BF-AF1DC4501ACE}"/>
                </a:ext>
              </a:extLst>
            </p:cNvPr>
            <p:cNvPicPr>
              <a:picLocks noChangeAspect="1"/>
            </p:cNvPicPr>
            <p:nvPr/>
          </p:nvPicPr>
          <p:blipFill>
            <a:blip r:embed="rId9"/>
            <a:stretch>
              <a:fillRect/>
            </a:stretch>
          </p:blipFill>
          <p:spPr>
            <a:xfrm>
              <a:off x="29677689" y="6442549"/>
              <a:ext cx="5661177" cy="3750530"/>
            </a:xfrm>
            <a:prstGeom prst="rect">
              <a:avLst/>
            </a:prstGeom>
          </p:spPr>
        </p:pic>
        <p:cxnSp>
          <p:nvCxnSpPr>
            <p:cNvPr id="12" name="直接连接符 13">
              <a:extLst>
                <a:ext uri="{FF2B5EF4-FFF2-40B4-BE49-F238E27FC236}">
                  <a16:creationId xmlns:a16="http://schemas.microsoft.com/office/drawing/2014/main" id="{375D8BA5-95A1-0EBE-30BB-B24C15014CAC}"/>
                </a:ext>
              </a:extLst>
            </p:cNvPr>
            <p:cNvCxnSpPr>
              <a:cxnSpLocks/>
            </p:cNvCxnSpPr>
            <p:nvPr/>
          </p:nvCxnSpPr>
          <p:spPr>
            <a:xfrm>
              <a:off x="12400883" y="12737098"/>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B4693CB-F8BB-5DC5-8FCD-55535C46F9A9}"/>
                </a:ext>
              </a:extLst>
            </p:cNvPr>
            <p:cNvSpPr txBox="1"/>
            <p:nvPr/>
          </p:nvSpPr>
          <p:spPr>
            <a:xfrm>
              <a:off x="12285844" y="12042346"/>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3BED87A-5C43-0FEE-1936-1F177C991042}"/>
                </a:ext>
              </a:extLst>
            </p:cNvPr>
            <p:cNvSpPr txBox="1"/>
            <p:nvPr/>
          </p:nvSpPr>
          <p:spPr>
            <a:xfrm>
              <a:off x="12506296" y="6834032"/>
              <a:ext cx="916845" cy="784830"/>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Ca</a:t>
              </a:r>
            </a:p>
          </p:txBody>
        </p:sp>
        <p:cxnSp>
          <p:nvCxnSpPr>
            <p:cNvPr id="22" name="直接连接符 13">
              <a:extLst>
                <a:ext uri="{FF2B5EF4-FFF2-40B4-BE49-F238E27FC236}">
                  <a16:creationId xmlns:a16="http://schemas.microsoft.com/office/drawing/2014/main" id="{BBF85010-1D67-D3B2-B106-1123EA6A52E0}"/>
                </a:ext>
              </a:extLst>
            </p:cNvPr>
            <p:cNvCxnSpPr>
              <a:cxnSpLocks/>
            </p:cNvCxnSpPr>
            <p:nvPr/>
          </p:nvCxnSpPr>
          <p:spPr>
            <a:xfrm>
              <a:off x="21841122" y="12737098"/>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7A7A481-4E3B-956D-FDA8-D004D1CAB1E0}"/>
                </a:ext>
              </a:extLst>
            </p:cNvPr>
            <p:cNvSpPr txBox="1"/>
            <p:nvPr/>
          </p:nvSpPr>
          <p:spPr>
            <a:xfrm>
              <a:off x="21726083" y="12042346"/>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814D4C05-B0F5-3949-E7C4-44B85D3CF376}"/>
                </a:ext>
              </a:extLst>
            </p:cNvPr>
            <p:cNvSpPr txBox="1"/>
            <p:nvPr/>
          </p:nvSpPr>
          <p:spPr>
            <a:xfrm>
              <a:off x="21726083" y="6834032"/>
              <a:ext cx="1137297" cy="784830"/>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Mg</a:t>
              </a:r>
            </a:p>
          </p:txBody>
        </p:sp>
        <p:pic>
          <p:nvPicPr>
            <p:cNvPr id="26" name="图片 25" descr="黑白色的花&#10;&#10;AI 生成的内容可能不正确。">
              <a:extLst>
                <a:ext uri="{FF2B5EF4-FFF2-40B4-BE49-F238E27FC236}">
                  <a16:creationId xmlns:a16="http://schemas.microsoft.com/office/drawing/2014/main" id="{3D87294C-37A6-59C2-59F1-7E1D97BABB38}"/>
                </a:ext>
              </a:extLst>
            </p:cNvPr>
            <p:cNvPicPr>
              <a:picLocks noChangeAspect="1"/>
            </p:cNvPicPr>
            <p:nvPr/>
          </p:nvPicPr>
          <p:blipFill>
            <a:blip r:embed="rId10"/>
            <a:srcRect b="7017"/>
            <a:stretch/>
          </p:blipFill>
          <p:spPr>
            <a:xfrm>
              <a:off x="-4506222" y="13571438"/>
              <a:ext cx="9090242" cy="6761878"/>
            </a:xfrm>
            <a:prstGeom prst="rect">
              <a:avLst/>
            </a:prstGeom>
          </p:spPr>
        </p:pic>
        <p:cxnSp>
          <p:nvCxnSpPr>
            <p:cNvPr id="27" name="直接连接符 13">
              <a:extLst>
                <a:ext uri="{FF2B5EF4-FFF2-40B4-BE49-F238E27FC236}">
                  <a16:creationId xmlns:a16="http://schemas.microsoft.com/office/drawing/2014/main" id="{9ECCC93E-3892-A65B-FFBC-8B212B89EEAD}"/>
                </a:ext>
              </a:extLst>
            </p:cNvPr>
            <p:cNvCxnSpPr>
              <a:cxnSpLocks/>
            </p:cNvCxnSpPr>
            <p:nvPr/>
          </p:nvCxnSpPr>
          <p:spPr>
            <a:xfrm>
              <a:off x="3063540" y="19843751"/>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DF19190-9852-954D-B0D0-9C875C0A5FE3}"/>
                </a:ext>
              </a:extLst>
            </p:cNvPr>
            <p:cNvSpPr txBox="1"/>
            <p:nvPr/>
          </p:nvSpPr>
          <p:spPr>
            <a:xfrm>
              <a:off x="2948501" y="19148999"/>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pic>
          <p:nvPicPr>
            <p:cNvPr id="29" name="Picture 1">
              <a:extLst>
                <a:ext uri="{FF2B5EF4-FFF2-40B4-BE49-F238E27FC236}">
                  <a16:creationId xmlns:a16="http://schemas.microsoft.com/office/drawing/2014/main" id="{044F4A13-4268-2C80-8028-6C9DB2316822}"/>
                </a:ext>
              </a:extLst>
            </p:cNvPr>
            <p:cNvPicPr>
              <a:picLocks noChangeAspect="1"/>
            </p:cNvPicPr>
            <p:nvPr/>
          </p:nvPicPr>
          <p:blipFill>
            <a:blip r:embed="rId11" cstate="print"/>
            <a:srcRect/>
            <a:stretch>
              <a:fillRect/>
            </a:stretch>
          </p:blipFill>
          <p:spPr bwMode="auto">
            <a:xfrm>
              <a:off x="23568148" y="13571438"/>
              <a:ext cx="11907257" cy="6903518"/>
            </a:xfrm>
            <a:prstGeom prst="rect">
              <a:avLst/>
            </a:prstGeom>
            <a:noFill/>
            <a:ln w="9525">
              <a:noFill/>
              <a:miter lim="800000"/>
              <a:headEnd/>
              <a:tailEnd/>
            </a:ln>
          </p:spPr>
        </p:pic>
        <p:pic>
          <p:nvPicPr>
            <p:cNvPr id="30" name="图片 29">
              <a:extLst>
                <a:ext uri="{FF2B5EF4-FFF2-40B4-BE49-F238E27FC236}">
                  <a16:creationId xmlns:a16="http://schemas.microsoft.com/office/drawing/2014/main" id="{41C74EB9-1A85-A430-CA76-75BC6229435B}"/>
                </a:ext>
              </a:extLst>
            </p:cNvPr>
            <p:cNvPicPr>
              <a:picLocks noChangeAspect="1"/>
            </p:cNvPicPr>
            <p:nvPr/>
          </p:nvPicPr>
          <p:blipFill>
            <a:blip r:embed="rId12"/>
            <a:stretch>
              <a:fillRect/>
            </a:stretch>
          </p:blipFill>
          <p:spPr>
            <a:xfrm>
              <a:off x="29613466" y="13642258"/>
              <a:ext cx="5749464" cy="3819574"/>
            </a:xfrm>
            <a:prstGeom prst="rect">
              <a:avLst/>
            </a:prstGeom>
          </p:spPr>
        </p:pic>
        <p:sp>
          <p:nvSpPr>
            <p:cNvPr id="31" name="矩形 30">
              <a:extLst>
                <a:ext uri="{FF2B5EF4-FFF2-40B4-BE49-F238E27FC236}">
                  <a16:creationId xmlns:a16="http://schemas.microsoft.com/office/drawing/2014/main" id="{24217BED-7AE6-FCEB-6524-1522A667EAC5}"/>
                </a:ext>
              </a:extLst>
            </p:cNvPr>
            <p:cNvSpPr/>
            <p:nvPr/>
          </p:nvSpPr>
          <p:spPr>
            <a:xfrm>
              <a:off x="29713768" y="9004020"/>
              <a:ext cx="5346253" cy="1164996"/>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3867F6E0-1206-9DB1-771F-7283141B592F}"/>
                </a:ext>
              </a:extLst>
            </p:cNvPr>
            <p:cNvSpPr/>
            <p:nvPr/>
          </p:nvSpPr>
          <p:spPr>
            <a:xfrm>
              <a:off x="29629563" y="16224647"/>
              <a:ext cx="5346253" cy="1164996"/>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1">
              <a:extLst>
                <a:ext uri="{FF2B5EF4-FFF2-40B4-BE49-F238E27FC236}">
                  <a16:creationId xmlns:a16="http://schemas.microsoft.com/office/drawing/2014/main" id="{F637DC98-3AED-29F9-0F62-5B1DC0D04FA1}"/>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20000" contrast="-40000"/>
                      </a14:imgEffect>
                    </a14:imgLayer>
                  </a14:imgProps>
                </a:ext>
              </a:extLst>
            </a:blip>
            <a:srcRect t="10176" b="11470"/>
            <a:stretch/>
          </p:blipFill>
          <p:spPr bwMode="auto">
            <a:xfrm>
              <a:off x="14026382" y="13571438"/>
              <a:ext cx="9619035" cy="6756847"/>
            </a:xfrm>
            <a:prstGeom prst="rect">
              <a:avLst/>
            </a:prstGeom>
            <a:noFill/>
            <a:ln w="9525">
              <a:noFill/>
              <a:miter lim="800000"/>
              <a:headEnd/>
              <a:tailEnd/>
            </a:ln>
          </p:spPr>
        </p:pic>
        <p:pic>
          <p:nvPicPr>
            <p:cNvPr id="34" name="Picture 1">
              <a:extLst>
                <a:ext uri="{FF2B5EF4-FFF2-40B4-BE49-F238E27FC236}">
                  <a16:creationId xmlns:a16="http://schemas.microsoft.com/office/drawing/2014/main" id="{42771781-84D9-3584-081B-594614EF38B0}"/>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10571" b="11716"/>
            <a:stretch/>
          </p:blipFill>
          <p:spPr bwMode="auto">
            <a:xfrm>
              <a:off x="4567575" y="13566412"/>
              <a:ext cx="9705531" cy="6761873"/>
            </a:xfrm>
            <a:prstGeom prst="rect">
              <a:avLst/>
            </a:prstGeom>
            <a:noFill/>
            <a:ln w="9525">
              <a:noFill/>
              <a:miter lim="800000"/>
              <a:headEnd/>
              <a:tailEnd/>
            </a:ln>
          </p:spPr>
        </p:pic>
        <p:cxnSp>
          <p:nvCxnSpPr>
            <p:cNvPr id="49" name="直接连接符 13">
              <a:extLst>
                <a:ext uri="{FF2B5EF4-FFF2-40B4-BE49-F238E27FC236}">
                  <a16:creationId xmlns:a16="http://schemas.microsoft.com/office/drawing/2014/main" id="{B7710907-4C70-9B28-AE68-89288067331A}"/>
                </a:ext>
              </a:extLst>
            </p:cNvPr>
            <p:cNvCxnSpPr>
              <a:cxnSpLocks/>
            </p:cNvCxnSpPr>
            <p:nvPr/>
          </p:nvCxnSpPr>
          <p:spPr>
            <a:xfrm>
              <a:off x="12278920" y="19723594"/>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E1EEC08E-1C80-19E4-364E-C8A7EF19957A}"/>
                </a:ext>
              </a:extLst>
            </p:cNvPr>
            <p:cNvSpPr txBox="1"/>
            <p:nvPr/>
          </p:nvSpPr>
          <p:spPr>
            <a:xfrm>
              <a:off x="12163881" y="19028842"/>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43EE176-B5C3-8DBA-9CA6-E6F3722C3081}"/>
                </a:ext>
              </a:extLst>
            </p:cNvPr>
            <p:cNvSpPr txBox="1"/>
            <p:nvPr/>
          </p:nvSpPr>
          <p:spPr>
            <a:xfrm>
              <a:off x="12384333" y="13820528"/>
              <a:ext cx="916845" cy="784830"/>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Ca</a:t>
              </a:r>
            </a:p>
          </p:txBody>
        </p:sp>
        <p:cxnSp>
          <p:nvCxnSpPr>
            <p:cNvPr id="52" name="直接连接符 13">
              <a:extLst>
                <a:ext uri="{FF2B5EF4-FFF2-40B4-BE49-F238E27FC236}">
                  <a16:creationId xmlns:a16="http://schemas.microsoft.com/office/drawing/2014/main" id="{FA355D62-4080-10CF-5191-C61D5BAA4ADD}"/>
                </a:ext>
              </a:extLst>
            </p:cNvPr>
            <p:cNvCxnSpPr>
              <a:cxnSpLocks/>
            </p:cNvCxnSpPr>
            <p:nvPr/>
          </p:nvCxnSpPr>
          <p:spPr>
            <a:xfrm>
              <a:off x="21719159" y="19723594"/>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8838C1BA-48EF-1B7A-D7F0-2BC4041DA913}"/>
                </a:ext>
              </a:extLst>
            </p:cNvPr>
            <p:cNvSpPr txBox="1"/>
            <p:nvPr/>
          </p:nvSpPr>
          <p:spPr>
            <a:xfrm>
              <a:off x="21604120" y="19028842"/>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834F3393-E83A-0DA8-05BA-429843BCED53}"/>
                </a:ext>
              </a:extLst>
            </p:cNvPr>
            <p:cNvSpPr txBox="1"/>
            <p:nvPr/>
          </p:nvSpPr>
          <p:spPr>
            <a:xfrm>
              <a:off x="21604120" y="13820528"/>
              <a:ext cx="1137297" cy="784830"/>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Mg</a:t>
              </a:r>
            </a:p>
          </p:txBody>
        </p:sp>
        <p:sp>
          <p:nvSpPr>
            <p:cNvPr id="57" name="文本框 56">
              <a:extLst>
                <a:ext uri="{FF2B5EF4-FFF2-40B4-BE49-F238E27FC236}">
                  <a16:creationId xmlns:a16="http://schemas.microsoft.com/office/drawing/2014/main" id="{74221CEE-BDFB-068D-243B-FDF3E976D85C}"/>
                </a:ext>
              </a:extLst>
            </p:cNvPr>
            <p:cNvSpPr txBox="1"/>
            <p:nvPr/>
          </p:nvSpPr>
          <p:spPr>
            <a:xfrm>
              <a:off x="-2194144" y="11853806"/>
              <a:ext cx="4284568" cy="1015663"/>
            </a:xfrm>
            <a:prstGeom prst="rect">
              <a:avLst/>
            </a:prstGeom>
            <a:noFill/>
          </p:spPr>
          <p:txBody>
            <a:bodyPr wrap="square" rtlCol="0">
              <a:spAutoFit/>
            </a:bodyPr>
            <a:lstStyle/>
            <a:p>
              <a:r>
                <a:rPr lang="en-US" sz="6000" dirty="0">
                  <a:solidFill>
                    <a:schemeClr val="bg1"/>
                  </a:solidFill>
                </a:rPr>
                <a:t>Mg(OH)</a:t>
              </a:r>
              <a:r>
                <a:rPr lang="en-US" sz="6000" baseline="-25000" dirty="0">
                  <a:solidFill>
                    <a:schemeClr val="bg1"/>
                  </a:solidFill>
                </a:rPr>
                <a:t>2</a:t>
              </a:r>
            </a:p>
          </p:txBody>
        </p:sp>
        <p:sp>
          <p:nvSpPr>
            <p:cNvPr id="58" name="文本框 57">
              <a:extLst>
                <a:ext uri="{FF2B5EF4-FFF2-40B4-BE49-F238E27FC236}">
                  <a16:creationId xmlns:a16="http://schemas.microsoft.com/office/drawing/2014/main" id="{5268E066-A1A9-86AE-7E43-7E08B469D987}"/>
                </a:ext>
              </a:extLst>
            </p:cNvPr>
            <p:cNvSpPr txBox="1"/>
            <p:nvPr/>
          </p:nvSpPr>
          <p:spPr>
            <a:xfrm>
              <a:off x="806217" y="6718615"/>
              <a:ext cx="4284568" cy="1015663"/>
            </a:xfrm>
            <a:prstGeom prst="rect">
              <a:avLst/>
            </a:prstGeom>
            <a:noFill/>
          </p:spPr>
          <p:txBody>
            <a:bodyPr wrap="square" rtlCol="0">
              <a:spAutoFit/>
            </a:bodyPr>
            <a:lstStyle/>
            <a:p>
              <a:r>
                <a:rPr lang="en-US" sz="6000" dirty="0">
                  <a:solidFill>
                    <a:schemeClr val="bg1"/>
                  </a:solidFill>
                </a:rPr>
                <a:t>Ca(OH)</a:t>
              </a:r>
              <a:r>
                <a:rPr lang="en-US" sz="6000" baseline="-25000" dirty="0">
                  <a:solidFill>
                    <a:schemeClr val="bg1"/>
                  </a:solidFill>
                </a:rPr>
                <a:t>2</a:t>
              </a:r>
            </a:p>
          </p:txBody>
        </p:sp>
        <p:cxnSp>
          <p:nvCxnSpPr>
            <p:cNvPr id="60" name="直线箭头连接符 59">
              <a:extLst>
                <a:ext uri="{FF2B5EF4-FFF2-40B4-BE49-F238E27FC236}">
                  <a16:creationId xmlns:a16="http://schemas.microsoft.com/office/drawing/2014/main" id="{0A7A9112-C62F-5DA6-F34F-18CEC660C406}"/>
                </a:ext>
              </a:extLst>
            </p:cNvPr>
            <p:cNvCxnSpPr/>
            <p:nvPr/>
          </p:nvCxnSpPr>
          <p:spPr>
            <a:xfrm flipH="1" flipV="1">
              <a:off x="-914400" y="10058575"/>
              <a:ext cx="365760" cy="1660727"/>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665B7962-A91A-BB29-8C71-3D3030F8BB80}"/>
                </a:ext>
              </a:extLst>
            </p:cNvPr>
            <p:cNvCxnSpPr/>
            <p:nvPr/>
          </p:nvCxnSpPr>
          <p:spPr>
            <a:xfrm>
              <a:off x="2450592" y="8031163"/>
              <a:ext cx="612948" cy="972857"/>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027" name="矩形 1026">
              <a:extLst>
                <a:ext uri="{FF2B5EF4-FFF2-40B4-BE49-F238E27FC236}">
                  <a16:creationId xmlns:a16="http://schemas.microsoft.com/office/drawing/2014/main" id="{090D6C38-5CAF-B35E-5E5F-017C2F111DF5}"/>
                </a:ext>
              </a:extLst>
            </p:cNvPr>
            <p:cNvSpPr/>
            <p:nvPr/>
          </p:nvSpPr>
          <p:spPr>
            <a:xfrm>
              <a:off x="-8566484" y="-793133"/>
              <a:ext cx="44709347" cy="6953119"/>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矩形 1027">
              <a:extLst>
                <a:ext uri="{FF2B5EF4-FFF2-40B4-BE49-F238E27FC236}">
                  <a16:creationId xmlns:a16="http://schemas.microsoft.com/office/drawing/2014/main" id="{E7DF513D-B060-6CC3-066F-50E1A2B9E59A}"/>
                </a:ext>
              </a:extLst>
            </p:cNvPr>
            <p:cNvSpPr/>
            <p:nvPr/>
          </p:nvSpPr>
          <p:spPr>
            <a:xfrm>
              <a:off x="-8528070" y="6329441"/>
              <a:ext cx="44670934" cy="14145515"/>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文本框 1028">
              <a:extLst>
                <a:ext uri="{FF2B5EF4-FFF2-40B4-BE49-F238E27FC236}">
                  <a16:creationId xmlns:a16="http://schemas.microsoft.com/office/drawing/2014/main" id="{778C90CF-F5DF-7768-51E6-66A1737B2588}"/>
                </a:ext>
              </a:extLst>
            </p:cNvPr>
            <p:cNvSpPr txBox="1"/>
            <p:nvPr/>
          </p:nvSpPr>
          <p:spPr>
            <a:xfrm>
              <a:off x="-8566485" y="1726485"/>
              <a:ext cx="4021848" cy="1938992"/>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Scaling on</a:t>
              </a:r>
            </a:p>
            <a:p>
              <a:pPr algn="ctr"/>
              <a:r>
                <a:rPr lang="en-US" sz="4000" dirty="0">
                  <a:latin typeface="Arial" panose="020B0604020202020204" pitchFamily="34" charset="0"/>
                  <a:cs typeface="Arial" panose="020B0604020202020204" pitchFamily="34" charset="0"/>
                </a:rPr>
                <a:t>CEM facing</a:t>
              </a:r>
            </a:p>
            <a:p>
              <a:pPr algn="ctr"/>
              <a:r>
                <a:rPr lang="en-US" sz="4000" dirty="0">
                  <a:latin typeface="Arial" panose="020B0604020202020204" pitchFamily="34" charset="0"/>
                  <a:cs typeface="Arial" panose="020B0604020202020204" pitchFamily="34" charset="0"/>
                </a:rPr>
                <a:t>SWBC</a:t>
              </a:r>
            </a:p>
          </p:txBody>
        </p:sp>
        <p:sp>
          <p:nvSpPr>
            <p:cNvPr id="1030" name="文本框 1029">
              <a:extLst>
                <a:ext uri="{FF2B5EF4-FFF2-40B4-BE49-F238E27FC236}">
                  <a16:creationId xmlns:a16="http://schemas.microsoft.com/office/drawing/2014/main" id="{EC17B115-0305-2ECC-8626-384156539361}"/>
                </a:ext>
              </a:extLst>
            </p:cNvPr>
            <p:cNvSpPr txBox="1"/>
            <p:nvPr/>
          </p:nvSpPr>
          <p:spPr>
            <a:xfrm>
              <a:off x="-8516790" y="12539766"/>
              <a:ext cx="4021848" cy="1938992"/>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Scaling on</a:t>
              </a:r>
            </a:p>
            <a:p>
              <a:pPr algn="ctr"/>
              <a:r>
                <a:rPr lang="en-US" sz="4000" dirty="0">
                  <a:latin typeface="Arial" panose="020B0604020202020204" pitchFamily="34" charset="0"/>
                  <a:cs typeface="Arial" panose="020B0604020202020204" pitchFamily="34" charset="0"/>
                </a:rPr>
                <a:t>CEM facing</a:t>
              </a:r>
            </a:p>
            <a:p>
              <a:pPr algn="ctr"/>
              <a:r>
                <a:rPr lang="en-US" sz="4000" dirty="0">
                  <a:latin typeface="Arial" panose="020B0604020202020204" pitchFamily="34" charset="0"/>
                  <a:cs typeface="Arial" panose="020B0604020202020204" pitchFamily="34" charset="0"/>
                </a:rPr>
                <a:t>BC</a:t>
              </a:r>
            </a:p>
          </p:txBody>
        </p:sp>
        <p:sp>
          <p:nvSpPr>
            <p:cNvPr id="1031" name="文本框 1030">
              <a:extLst>
                <a:ext uri="{FF2B5EF4-FFF2-40B4-BE49-F238E27FC236}">
                  <a16:creationId xmlns:a16="http://schemas.microsoft.com/office/drawing/2014/main" id="{DF6F4EC9-85DB-7ACB-22CA-F8D12700C424}"/>
                </a:ext>
              </a:extLst>
            </p:cNvPr>
            <p:cNvSpPr txBox="1"/>
            <p:nvPr/>
          </p:nvSpPr>
          <p:spPr>
            <a:xfrm>
              <a:off x="-3639996" y="19091607"/>
              <a:ext cx="4284568" cy="1015663"/>
            </a:xfrm>
            <a:prstGeom prst="rect">
              <a:avLst/>
            </a:prstGeom>
            <a:noFill/>
          </p:spPr>
          <p:txBody>
            <a:bodyPr wrap="square" rtlCol="0">
              <a:spAutoFit/>
            </a:bodyPr>
            <a:lstStyle/>
            <a:p>
              <a:r>
                <a:rPr lang="en-US" sz="6000" dirty="0">
                  <a:solidFill>
                    <a:schemeClr val="bg1"/>
                  </a:solidFill>
                </a:rPr>
                <a:t>Mg(OH)</a:t>
              </a:r>
              <a:r>
                <a:rPr lang="en-US" sz="6000" baseline="-25000" dirty="0">
                  <a:solidFill>
                    <a:schemeClr val="bg1"/>
                  </a:solidFill>
                </a:rPr>
                <a:t>2</a:t>
              </a:r>
            </a:p>
          </p:txBody>
        </p:sp>
        <p:cxnSp>
          <p:nvCxnSpPr>
            <p:cNvPr id="1032" name="直线箭头连接符 1031">
              <a:extLst>
                <a:ext uri="{FF2B5EF4-FFF2-40B4-BE49-F238E27FC236}">
                  <a16:creationId xmlns:a16="http://schemas.microsoft.com/office/drawing/2014/main" id="{6AC25F8D-6750-D990-8507-5FD5A87DEC23}"/>
                </a:ext>
              </a:extLst>
            </p:cNvPr>
            <p:cNvCxnSpPr>
              <a:cxnSpLocks/>
            </p:cNvCxnSpPr>
            <p:nvPr/>
          </p:nvCxnSpPr>
          <p:spPr>
            <a:xfrm flipV="1">
              <a:off x="-3049858" y="17461832"/>
              <a:ext cx="1552146" cy="1603222"/>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图片 4" descr="图片包含 日历&#10;&#10;描述已自动生成">
            <a:extLst>
              <a:ext uri="{FF2B5EF4-FFF2-40B4-BE49-F238E27FC236}">
                <a16:creationId xmlns:a16="http://schemas.microsoft.com/office/drawing/2014/main" id="{EF538749-1488-79F3-D1C3-9EC6056B9BD5}"/>
              </a:ext>
            </a:extLst>
          </p:cNvPr>
          <p:cNvPicPr>
            <a:picLocks noChangeAspect="1"/>
          </p:cNvPicPr>
          <p:nvPr/>
        </p:nvPicPr>
        <p:blipFill>
          <a:blip r:embed="rId17"/>
          <a:srcRect b="6711"/>
          <a:stretch/>
        </p:blipFill>
        <p:spPr>
          <a:xfrm>
            <a:off x="-9751991" y="-6843298"/>
            <a:ext cx="9051343" cy="6755158"/>
          </a:xfrm>
          <a:prstGeom prst="rect">
            <a:avLst/>
          </a:prstGeom>
        </p:spPr>
      </p:pic>
      <p:pic>
        <p:nvPicPr>
          <p:cNvPr id="14" name="Picture 1">
            <a:extLst>
              <a:ext uri="{FF2B5EF4-FFF2-40B4-BE49-F238E27FC236}">
                <a16:creationId xmlns:a16="http://schemas.microsoft.com/office/drawing/2014/main" id="{712689D7-1696-6ABD-3B3D-9F21673FCC81}"/>
              </a:ext>
            </a:extLst>
          </p:cNvPr>
          <p:cNvPicPr>
            <a:picLocks noChangeAspect="1"/>
          </p:cNvPicPr>
          <p:nvPr/>
        </p:nvPicPr>
        <p:blipFill>
          <a:blip r:embed="rId18" cstate="print"/>
          <a:srcRect/>
          <a:stretch>
            <a:fillRect/>
          </a:stretch>
        </p:blipFill>
        <p:spPr bwMode="auto">
          <a:xfrm>
            <a:off x="18322378" y="-6843298"/>
            <a:ext cx="11907257" cy="6903518"/>
          </a:xfrm>
          <a:prstGeom prst="rect">
            <a:avLst/>
          </a:prstGeom>
          <a:noFill/>
          <a:ln w="9525">
            <a:noFill/>
            <a:miter lim="800000"/>
            <a:headEnd/>
            <a:tailEnd/>
          </a:ln>
        </p:spPr>
      </p:pic>
      <p:pic>
        <p:nvPicPr>
          <p:cNvPr id="17" name="图片 16">
            <a:extLst>
              <a:ext uri="{FF2B5EF4-FFF2-40B4-BE49-F238E27FC236}">
                <a16:creationId xmlns:a16="http://schemas.microsoft.com/office/drawing/2014/main" id="{0ED6CF6A-8A9C-1CED-FD27-A00651CE2D99}"/>
              </a:ext>
            </a:extLst>
          </p:cNvPr>
          <p:cNvPicPr>
            <a:picLocks noChangeAspect="1"/>
          </p:cNvPicPr>
          <p:nvPr/>
        </p:nvPicPr>
        <p:blipFill>
          <a:blip r:embed="rId19"/>
          <a:stretch>
            <a:fillRect/>
          </a:stretch>
        </p:blipFill>
        <p:spPr>
          <a:xfrm>
            <a:off x="24467999" y="-6713182"/>
            <a:ext cx="5649162" cy="3555417"/>
          </a:xfrm>
          <a:prstGeom prst="rect">
            <a:avLst/>
          </a:prstGeom>
        </p:spPr>
      </p:pic>
      <p:sp>
        <p:nvSpPr>
          <p:cNvPr id="18" name="矩形 17">
            <a:extLst>
              <a:ext uri="{FF2B5EF4-FFF2-40B4-BE49-F238E27FC236}">
                <a16:creationId xmlns:a16="http://schemas.microsoft.com/office/drawing/2014/main" id="{CC858AC1-F602-C082-336A-46F35AB20ADA}"/>
              </a:ext>
            </a:extLst>
          </p:cNvPr>
          <p:cNvSpPr/>
          <p:nvPr/>
        </p:nvSpPr>
        <p:spPr>
          <a:xfrm>
            <a:off x="24467999" y="-4850541"/>
            <a:ext cx="5346253" cy="591361"/>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954841F0-2F8F-0940-CFD1-7164B6214E32}"/>
              </a:ext>
            </a:extLst>
          </p:cNvPr>
          <p:cNvSpPr/>
          <p:nvPr/>
        </p:nvSpPr>
        <p:spPr>
          <a:xfrm>
            <a:off x="24467999" y="-3761400"/>
            <a:ext cx="5346253" cy="591361"/>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
            <a:extLst>
              <a:ext uri="{FF2B5EF4-FFF2-40B4-BE49-F238E27FC236}">
                <a16:creationId xmlns:a16="http://schemas.microsoft.com/office/drawing/2014/main" id="{522FEE6B-6281-7B68-A948-F105B17A5790}"/>
              </a:ext>
            </a:extLst>
          </p:cNvPr>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20000" contrast="-40000"/>
                    </a14:imgEffect>
                  </a14:imgLayer>
                </a14:imgProps>
              </a:ext>
            </a:extLst>
          </a:blip>
          <a:srcRect t="11603" b="10628"/>
          <a:stretch/>
        </p:blipFill>
        <p:spPr bwMode="auto">
          <a:xfrm>
            <a:off x="8768927" y="-6795172"/>
            <a:ext cx="9564983" cy="6668717"/>
          </a:xfrm>
          <a:prstGeom prst="rect">
            <a:avLst/>
          </a:prstGeom>
          <a:noFill/>
          <a:ln w="9525">
            <a:noFill/>
            <a:miter lim="800000"/>
            <a:headEnd/>
            <a:tailEnd/>
          </a:ln>
        </p:spPr>
      </p:pic>
      <p:pic>
        <p:nvPicPr>
          <p:cNvPr id="21" name="Picture 1">
            <a:extLst>
              <a:ext uri="{FF2B5EF4-FFF2-40B4-BE49-F238E27FC236}">
                <a16:creationId xmlns:a16="http://schemas.microsoft.com/office/drawing/2014/main" id="{21F2C303-82A6-834C-D24A-B8D5A414BC49}"/>
              </a:ext>
            </a:extLst>
          </p:cNvPr>
          <p:cNvPicPr>
            <a:picLocks noChangeAspect="1"/>
          </p:cNvPicPr>
          <p:nvPr/>
        </p:nvPicPr>
        <p:blipFill>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9129" b="11065"/>
          <a:stretch/>
        </p:blipFill>
        <p:spPr bwMode="auto">
          <a:xfrm>
            <a:off x="-621801" y="-6886398"/>
            <a:ext cx="9450540" cy="6761399"/>
          </a:xfrm>
          <a:prstGeom prst="rect">
            <a:avLst/>
          </a:prstGeom>
          <a:noFill/>
          <a:ln w="9525">
            <a:noFill/>
            <a:miter lim="800000"/>
            <a:headEnd/>
            <a:tailEnd/>
          </a:ln>
        </p:spPr>
      </p:pic>
      <p:cxnSp>
        <p:nvCxnSpPr>
          <p:cNvPr id="25" name="直接连接符 13">
            <a:extLst>
              <a:ext uri="{FF2B5EF4-FFF2-40B4-BE49-F238E27FC236}">
                <a16:creationId xmlns:a16="http://schemas.microsoft.com/office/drawing/2014/main" id="{49B4AEBF-20D7-D370-5CFE-8851CA0D20DD}"/>
              </a:ext>
            </a:extLst>
          </p:cNvPr>
          <p:cNvCxnSpPr>
            <a:cxnSpLocks/>
          </p:cNvCxnSpPr>
          <p:nvPr/>
        </p:nvCxnSpPr>
        <p:spPr>
          <a:xfrm>
            <a:off x="7158494" y="-519402"/>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92EE4E8-339B-9C7C-1762-20EB021DAE15}"/>
              </a:ext>
            </a:extLst>
          </p:cNvPr>
          <p:cNvSpPr txBox="1"/>
          <p:nvPr/>
        </p:nvSpPr>
        <p:spPr>
          <a:xfrm>
            <a:off x="7043455" y="-1214224"/>
            <a:ext cx="1357751" cy="584832"/>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C2366050-F861-6B77-2BAE-C57615F9EBE8}"/>
              </a:ext>
            </a:extLst>
          </p:cNvPr>
          <p:cNvSpPr txBox="1"/>
          <p:nvPr/>
        </p:nvSpPr>
        <p:spPr>
          <a:xfrm>
            <a:off x="7263907" y="-6423063"/>
            <a:ext cx="916845" cy="784909"/>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Ca</a:t>
            </a:r>
          </a:p>
        </p:txBody>
      </p:sp>
      <p:cxnSp>
        <p:nvCxnSpPr>
          <p:cNvPr id="37" name="直接连接符 13">
            <a:extLst>
              <a:ext uri="{FF2B5EF4-FFF2-40B4-BE49-F238E27FC236}">
                <a16:creationId xmlns:a16="http://schemas.microsoft.com/office/drawing/2014/main" id="{E5365CB0-1FE7-945F-B115-E920890B9F65}"/>
              </a:ext>
            </a:extLst>
          </p:cNvPr>
          <p:cNvCxnSpPr>
            <a:cxnSpLocks/>
          </p:cNvCxnSpPr>
          <p:nvPr/>
        </p:nvCxnSpPr>
        <p:spPr>
          <a:xfrm>
            <a:off x="16598733" y="-519402"/>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999E5CA-E625-DE65-8E14-7CE9A650587B}"/>
              </a:ext>
            </a:extLst>
          </p:cNvPr>
          <p:cNvSpPr txBox="1"/>
          <p:nvPr/>
        </p:nvSpPr>
        <p:spPr>
          <a:xfrm>
            <a:off x="16483694" y="-1214224"/>
            <a:ext cx="1357751" cy="584832"/>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0199FBC7-E399-B4F8-BE7F-8FF7F38CAA54}"/>
              </a:ext>
            </a:extLst>
          </p:cNvPr>
          <p:cNvSpPr txBox="1"/>
          <p:nvPr/>
        </p:nvSpPr>
        <p:spPr>
          <a:xfrm>
            <a:off x="16483694" y="-6423063"/>
            <a:ext cx="1137297" cy="784909"/>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Mg</a:t>
            </a:r>
          </a:p>
        </p:txBody>
      </p:sp>
      <p:cxnSp>
        <p:nvCxnSpPr>
          <p:cNvPr id="40" name="直接连接符 13">
            <a:extLst>
              <a:ext uri="{FF2B5EF4-FFF2-40B4-BE49-F238E27FC236}">
                <a16:creationId xmlns:a16="http://schemas.microsoft.com/office/drawing/2014/main" id="{052D3266-EF6B-290A-9E92-F3DE0627DA96}"/>
              </a:ext>
            </a:extLst>
          </p:cNvPr>
          <p:cNvCxnSpPr>
            <a:cxnSpLocks/>
          </p:cNvCxnSpPr>
          <p:nvPr/>
        </p:nvCxnSpPr>
        <p:spPr>
          <a:xfrm>
            <a:off x="-2140892" y="-409412"/>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F163EE1-457B-8637-BB37-14D0C06DDF17}"/>
              </a:ext>
            </a:extLst>
          </p:cNvPr>
          <p:cNvSpPr txBox="1"/>
          <p:nvPr/>
        </p:nvSpPr>
        <p:spPr>
          <a:xfrm>
            <a:off x="-2255931" y="-1104234"/>
            <a:ext cx="1357751" cy="584832"/>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6B838EDC-5992-6A09-778D-B945DA615C34}"/>
              </a:ext>
            </a:extLst>
          </p:cNvPr>
          <p:cNvSpPr txBox="1"/>
          <p:nvPr/>
        </p:nvSpPr>
        <p:spPr>
          <a:xfrm>
            <a:off x="-3943031" y="-2695948"/>
            <a:ext cx="3242383" cy="1015765"/>
          </a:xfrm>
          <a:prstGeom prst="rect">
            <a:avLst/>
          </a:prstGeom>
          <a:noFill/>
        </p:spPr>
        <p:txBody>
          <a:bodyPr wrap="square" rtlCol="0">
            <a:spAutoFit/>
          </a:bodyPr>
          <a:lstStyle/>
          <a:p>
            <a:r>
              <a:rPr lang="en-US" sz="6000" dirty="0">
                <a:solidFill>
                  <a:schemeClr val="bg1"/>
                </a:solidFill>
              </a:rPr>
              <a:t>Mg(OH)</a:t>
            </a:r>
            <a:r>
              <a:rPr lang="en-US" sz="6000" baseline="-25000" dirty="0">
                <a:solidFill>
                  <a:schemeClr val="bg1"/>
                </a:solidFill>
              </a:rPr>
              <a:t>2</a:t>
            </a:r>
          </a:p>
        </p:txBody>
      </p:sp>
      <p:cxnSp>
        <p:nvCxnSpPr>
          <p:cNvPr id="43" name="直线箭头连接符 59">
            <a:extLst>
              <a:ext uri="{FF2B5EF4-FFF2-40B4-BE49-F238E27FC236}">
                <a16:creationId xmlns:a16="http://schemas.microsoft.com/office/drawing/2014/main" id="{3FE3AD9D-D07F-3260-207E-3F2DAAA9CC3F}"/>
              </a:ext>
            </a:extLst>
          </p:cNvPr>
          <p:cNvCxnSpPr>
            <a:cxnSpLocks/>
          </p:cNvCxnSpPr>
          <p:nvPr/>
        </p:nvCxnSpPr>
        <p:spPr>
          <a:xfrm flipH="1" flipV="1">
            <a:off x="-4601197" y="-3635431"/>
            <a:ext cx="944880" cy="1003106"/>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535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08B8B55-D350-AD8A-A596-77B58F599E21}"/>
              </a:ext>
            </a:extLst>
          </p:cNvPr>
          <p:cNvGrpSpPr/>
          <p:nvPr/>
        </p:nvGrpSpPr>
        <p:grpSpPr>
          <a:xfrm>
            <a:off x="366106" y="53181"/>
            <a:ext cx="5645019" cy="4320382"/>
            <a:chOff x="159539" y="4320381"/>
            <a:chExt cx="5645019" cy="4320382"/>
          </a:xfrm>
        </p:grpSpPr>
        <p:graphicFrame>
          <p:nvGraphicFramePr>
            <p:cNvPr id="5" name="对象 4">
              <a:extLst>
                <a:ext uri="{FF2B5EF4-FFF2-40B4-BE49-F238E27FC236}">
                  <a16:creationId xmlns:a16="http://schemas.microsoft.com/office/drawing/2014/main" id="{3D7CC817-246F-7276-1ED9-F3CBFA6C4793}"/>
                </a:ext>
              </a:extLst>
            </p:cNvPr>
            <p:cNvGraphicFramePr>
              <a:graphicFrameLocks noChangeAspect="1"/>
            </p:cNvGraphicFramePr>
            <p:nvPr>
              <p:extLst>
                <p:ext uri="{D42A27DB-BD31-4B8C-83A1-F6EECF244321}">
                  <p14:modId xmlns:p14="http://schemas.microsoft.com/office/powerpoint/2010/main" val="4080177964"/>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5" name="对象 4">
                          <a:extLst>
                            <a:ext uri="{FF2B5EF4-FFF2-40B4-BE49-F238E27FC236}">
                              <a16:creationId xmlns:a16="http://schemas.microsoft.com/office/drawing/2014/main" id="{3D7CC817-246F-7276-1ED9-F3CBFA6C4793}"/>
                            </a:ext>
                          </a:extLst>
                        </p:cNvPr>
                        <p:cNvPicPr/>
                        <p:nvPr/>
                      </p:nvPicPr>
                      <p:blipFill>
                        <a:blip r:embed="rId4"/>
                        <a:stretch>
                          <a:fillRect/>
                        </a:stretch>
                      </p:blipFill>
                      <p:spPr>
                        <a:xfrm>
                          <a:off x="159539" y="4320381"/>
                          <a:ext cx="5645019" cy="4320382"/>
                        </a:xfrm>
                        <a:prstGeom prst="rect">
                          <a:avLst/>
                        </a:prstGeom>
                      </p:spPr>
                    </p:pic>
                  </p:oleObj>
                </mc:Fallback>
              </mc:AlternateContent>
            </a:graphicData>
          </a:graphic>
        </p:graphicFrame>
        <p:grpSp>
          <p:nvGrpSpPr>
            <p:cNvPr id="6" name="组合 5">
              <a:extLst>
                <a:ext uri="{FF2B5EF4-FFF2-40B4-BE49-F238E27FC236}">
                  <a16:creationId xmlns:a16="http://schemas.microsoft.com/office/drawing/2014/main" id="{C77BE7FD-C83C-375F-CC36-4173AE46641F}"/>
                </a:ext>
              </a:extLst>
            </p:cNvPr>
            <p:cNvGrpSpPr/>
            <p:nvPr/>
          </p:nvGrpSpPr>
          <p:grpSpPr>
            <a:xfrm>
              <a:off x="3751729" y="5082988"/>
              <a:ext cx="336177" cy="699247"/>
              <a:chOff x="3751729" y="5082988"/>
              <a:chExt cx="336177" cy="699247"/>
            </a:xfrm>
          </p:grpSpPr>
          <p:cxnSp>
            <p:nvCxnSpPr>
              <p:cNvPr id="9" name="直接连接符 8">
                <a:extLst>
                  <a:ext uri="{FF2B5EF4-FFF2-40B4-BE49-F238E27FC236}">
                    <a16:creationId xmlns:a16="http://schemas.microsoft.com/office/drawing/2014/main" id="{72E94397-027C-3345-468B-BD4264D79022}"/>
                  </a:ext>
                </a:extLst>
              </p:cNvPr>
              <p:cNvCxnSpPr>
                <a:cxnSpLocks/>
              </p:cNvCxnSpPr>
              <p:nvPr/>
            </p:nvCxnSpPr>
            <p:spPr>
              <a:xfrm flipV="1">
                <a:off x="4087906" y="5082988"/>
                <a:ext cx="0" cy="699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7A7222E-A00A-DEE2-423F-FE69E589398A}"/>
                  </a:ext>
                </a:extLst>
              </p:cNvPr>
              <p:cNvCxnSpPr/>
              <p:nvPr/>
            </p:nvCxnSpPr>
            <p:spPr>
              <a:xfrm flipH="1">
                <a:off x="3751729" y="5082988"/>
                <a:ext cx="3361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A89EFA0-882A-6E51-C977-B6B13659BE3A}"/>
                  </a:ext>
                </a:extLst>
              </p:cNvPr>
              <p:cNvCxnSpPr/>
              <p:nvPr/>
            </p:nvCxnSpPr>
            <p:spPr>
              <a:xfrm flipH="1">
                <a:off x="3751729" y="5338482"/>
                <a:ext cx="336177" cy="0"/>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 name="连接符: 肘形 6">
              <a:extLst>
                <a:ext uri="{FF2B5EF4-FFF2-40B4-BE49-F238E27FC236}">
                  <a16:creationId xmlns:a16="http://schemas.microsoft.com/office/drawing/2014/main" id="{749D0B7E-A957-AD17-257D-30A963228735}"/>
                </a:ext>
              </a:extLst>
            </p:cNvPr>
            <p:cNvCxnSpPr>
              <a:cxnSpLocks/>
            </p:cNvCxnSpPr>
            <p:nvPr/>
          </p:nvCxnSpPr>
          <p:spPr>
            <a:xfrm>
              <a:off x="3765176" y="5978181"/>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8" name="连接符: 肘形 7">
              <a:extLst>
                <a:ext uri="{FF2B5EF4-FFF2-40B4-BE49-F238E27FC236}">
                  <a16:creationId xmlns:a16="http://schemas.microsoft.com/office/drawing/2014/main" id="{52033B16-476F-9370-4E4F-104F0EF9B7FF}"/>
                </a:ext>
              </a:extLst>
            </p:cNvPr>
            <p:cNvCxnSpPr>
              <a:cxnSpLocks/>
            </p:cNvCxnSpPr>
            <p:nvPr/>
          </p:nvCxnSpPr>
          <p:spPr>
            <a:xfrm>
              <a:off x="3945176" y="6845623"/>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grpSp>
      <p:grpSp>
        <p:nvGrpSpPr>
          <p:cNvPr id="12" name="组合 11">
            <a:extLst>
              <a:ext uri="{FF2B5EF4-FFF2-40B4-BE49-F238E27FC236}">
                <a16:creationId xmlns:a16="http://schemas.microsoft.com/office/drawing/2014/main" id="{BFD24FE7-9669-AFA0-E6F9-0291AF424AC6}"/>
              </a:ext>
            </a:extLst>
          </p:cNvPr>
          <p:cNvGrpSpPr/>
          <p:nvPr/>
        </p:nvGrpSpPr>
        <p:grpSpPr>
          <a:xfrm>
            <a:off x="6450324" y="-126628"/>
            <a:ext cx="6300000" cy="4680000"/>
            <a:chOff x="6046788" y="4322763"/>
            <a:chExt cx="5994400" cy="4570412"/>
          </a:xfrm>
        </p:grpSpPr>
        <p:graphicFrame>
          <p:nvGraphicFramePr>
            <p:cNvPr id="13" name="对象 12">
              <a:extLst>
                <a:ext uri="{FF2B5EF4-FFF2-40B4-BE49-F238E27FC236}">
                  <a16:creationId xmlns:a16="http://schemas.microsoft.com/office/drawing/2014/main" id="{7DC5F3EB-E82C-831A-D690-4837E15FE987}"/>
                </a:ext>
              </a:extLst>
            </p:cNvPr>
            <p:cNvGraphicFramePr>
              <a:graphicFrameLocks noChangeAspect="1"/>
            </p:cNvGraphicFramePr>
            <p:nvPr>
              <p:extLst>
                <p:ext uri="{D42A27DB-BD31-4B8C-83A1-F6EECF244321}">
                  <p14:modId xmlns:p14="http://schemas.microsoft.com/office/powerpoint/2010/main" val="1982804078"/>
                </p:ext>
              </p:extLst>
            </p:nvPr>
          </p:nvGraphicFramePr>
          <p:xfrm>
            <a:off x="6046788" y="4322763"/>
            <a:ext cx="5994400" cy="4570412"/>
          </p:xfrm>
          <a:graphic>
            <a:graphicData uri="http://schemas.openxmlformats.org/presentationml/2006/ole">
              <mc:AlternateContent xmlns:mc="http://schemas.openxmlformats.org/markup-compatibility/2006">
                <mc:Choice xmlns:v="urn:schemas-microsoft-com:vml" Requires="v">
                  <p:oleObj name="Graph" r:id="rId5" imgW="10607040" imgH="8087868" progId="Origin95.Graph">
                    <p:embed/>
                  </p:oleObj>
                </mc:Choice>
                <mc:Fallback>
                  <p:oleObj name="Graph" r:id="rId5" imgW="10607040" imgH="8087868" progId="Origin95.Graph">
                    <p:embed/>
                    <p:pic>
                      <p:nvPicPr>
                        <p:cNvPr id="13" name="对象 12">
                          <a:extLst>
                            <a:ext uri="{FF2B5EF4-FFF2-40B4-BE49-F238E27FC236}">
                              <a16:creationId xmlns:a16="http://schemas.microsoft.com/office/drawing/2014/main" id="{7DC5F3EB-E82C-831A-D690-4837E15FE987}"/>
                            </a:ext>
                          </a:extLst>
                        </p:cNvPr>
                        <p:cNvPicPr/>
                        <p:nvPr/>
                      </p:nvPicPr>
                      <p:blipFill>
                        <a:blip r:embed="rId6"/>
                        <a:stretch>
                          <a:fillRect/>
                        </a:stretch>
                      </p:blipFill>
                      <p:spPr>
                        <a:xfrm>
                          <a:off x="6046788" y="4322763"/>
                          <a:ext cx="5994400" cy="4570412"/>
                        </a:xfrm>
                        <a:prstGeom prst="rect">
                          <a:avLst/>
                        </a:prstGeom>
                      </p:spPr>
                    </p:pic>
                  </p:oleObj>
                </mc:Fallback>
              </mc:AlternateContent>
            </a:graphicData>
          </a:graphic>
        </p:graphicFrame>
        <p:cxnSp>
          <p:nvCxnSpPr>
            <p:cNvPr id="14" name="连接符: 肘形 13">
              <a:extLst>
                <a:ext uri="{FF2B5EF4-FFF2-40B4-BE49-F238E27FC236}">
                  <a16:creationId xmlns:a16="http://schemas.microsoft.com/office/drawing/2014/main" id="{5CA5848E-B5F4-96CF-9C65-FAD80F49C5C9}"/>
                </a:ext>
              </a:extLst>
            </p:cNvPr>
            <p:cNvCxnSpPr>
              <a:cxnSpLocks/>
            </p:cNvCxnSpPr>
            <p:nvPr/>
          </p:nvCxnSpPr>
          <p:spPr>
            <a:xfrm flipV="1">
              <a:off x="9941410" y="5690181"/>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15" name="连接符: 肘形 14">
              <a:extLst>
                <a:ext uri="{FF2B5EF4-FFF2-40B4-BE49-F238E27FC236}">
                  <a16:creationId xmlns:a16="http://schemas.microsoft.com/office/drawing/2014/main" id="{1C133BE7-92B6-0FEA-EB5D-71790A61E10F}"/>
                </a:ext>
              </a:extLst>
            </p:cNvPr>
            <p:cNvCxnSpPr>
              <a:cxnSpLocks/>
            </p:cNvCxnSpPr>
            <p:nvPr/>
          </p:nvCxnSpPr>
          <p:spPr>
            <a:xfrm flipV="1">
              <a:off x="9083783" y="5417321"/>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16" name="连接符: 肘形 15">
              <a:extLst>
                <a:ext uri="{FF2B5EF4-FFF2-40B4-BE49-F238E27FC236}">
                  <a16:creationId xmlns:a16="http://schemas.microsoft.com/office/drawing/2014/main" id="{27F2246E-210B-5D19-54F0-1EFFD5B688B0}"/>
                </a:ext>
              </a:extLst>
            </p:cNvPr>
            <p:cNvCxnSpPr>
              <a:cxnSpLocks/>
            </p:cNvCxnSpPr>
            <p:nvPr/>
          </p:nvCxnSpPr>
          <p:spPr>
            <a:xfrm flipH="1" flipV="1">
              <a:off x="9119783" y="6629623"/>
              <a:ext cx="288000" cy="216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17" name="连接符: 肘形 16">
              <a:extLst>
                <a:ext uri="{FF2B5EF4-FFF2-40B4-BE49-F238E27FC236}">
                  <a16:creationId xmlns:a16="http://schemas.microsoft.com/office/drawing/2014/main" id="{6266D06B-A4D8-9CA4-25B7-96A516A79317}"/>
                </a:ext>
              </a:extLst>
            </p:cNvPr>
            <p:cNvCxnSpPr>
              <a:cxnSpLocks/>
            </p:cNvCxnSpPr>
            <p:nvPr/>
          </p:nvCxnSpPr>
          <p:spPr>
            <a:xfrm flipH="1">
              <a:off x="9833410" y="6989623"/>
              <a:ext cx="288000" cy="216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grpSp>
      <p:grpSp>
        <p:nvGrpSpPr>
          <p:cNvPr id="18" name="组合 17">
            <a:extLst>
              <a:ext uri="{FF2B5EF4-FFF2-40B4-BE49-F238E27FC236}">
                <a16:creationId xmlns:a16="http://schemas.microsoft.com/office/drawing/2014/main" id="{768F64AB-54E8-F800-B1DC-39F5C2037712}"/>
              </a:ext>
            </a:extLst>
          </p:cNvPr>
          <p:cNvGrpSpPr/>
          <p:nvPr/>
        </p:nvGrpSpPr>
        <p:grpSpPr>
          <a:xfrm>
            <a:off x="12992424" y="184872"/>
            <a:ext cx="6399314" cy="4428000"/>
            <a:chOff x="3041899" y="9981768"/>
            <a:chExt cx="5899604" cy="4098800"/>
          </a:xfrm>
        </p:grpSpPr>
        <p:graphicFrame>
          <p:nvGraphicFramePr>
            <p:cNvPr id="19" name="对象 18">
              <a:extLst>
                <a:ext uri="{FF2B5EF4-FFF2-40B4-BE49-F238E27FC236}">
                  <a16:creationId xmlns:a16="http://schemas.microsoft.com/office/drawing/2014/main" id="{ED25B5AC-EC8A-980D-F3DC-25B0D99D98BB}"/>
                </a:ext>
              </a:extLst>
            </p:cNvPr>
            <p:cNvGraphicFramePr>
              <a:graphicFrameLocks noChangeAspect="1"/>
            </p:cNvGraphicFramePr>
            <p:nvPr>
              <p:extLst>
                <p:ext uri="{D42A27DB-BD31-4B8C-83A1-F6EECF244321}">
                  <p14:modId xmlns:p14="http://schemas.microsoft.com/office/powerpoint/2010/main" val="3331834581"/>
                </p:ext>
              </p:extLst>
            </p:nvPr>
          </p:nvGraphicFramePr>
          <p:xfrm>
            <a:off x="3041899" y="9981768"/>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19" name="对象 18">
                          <a:extLst>
                            <a:ext uri="{FF2B5EF4-FFF2-40B4-BE49-F238E27FC236}">
                              <a16:creationId xmlns:a16="http://schemas.microsoft.com/office/drawing/2014/main" id="{ED25B5AC-EC8A-980D-F3DC-25B0D99D98BB}"/>
                            </a:ext>
                          </a:extLst>
                        </p:cNvPr>
                        <p:cNvPicPr/>
                        <p:nvPr/>
                      </p:nvPicPr>
                      <p:blipFill>
                        <a:blip r:embed="rId8"/>
                        <a:stretch>
                          <a:fillRect/>
                        </a:stretch>
                      </p:blipFill>
                      <p:spPr>
                        <a:xfrm>
                          <a:off x="3041899" y="9981768"/>
                          <a:ext cx="5899604" cy="4098800"/>
                        </a:xfrm>
                        <a:prstGeom prst="rect">
                          <a:avLst/>
                        </a:prstGeom>
                      </p:spPr>
                    </p:pic>
                  </p:oleObj>
                </mc:Fallback>
              </mc:AlternateContent>
            </a:graphicData>
          </a:graphic>
        </p:graphicFrame>
        <p:cxnSp>
          <p:nvCxnSpPr>
            <p:cNvPr id="20" name="连接符: 肘形 19">
              <a:extLst>
                <a:ext uri="{FF2B5EF4-FFF2-40B4-BE49-F238E27FC236}">
                  <a16:creationId xmlns:a16="http://schemas.microsoft.com/office/drawing/2014/main" id="{7E429A2F-BDC4-3328-7773-976E049423EC}"/>
                </a:ext>
              </a:extLst>
            </p:cNvPr>
            <p:cNvCxnSpPr>
              <a:cxnSpLocks/>
            </p:cNvCxnSpPr>
            <p:nvPr/>
          </p:nvCxnSpPr>
          <p:spPr>
            <a:xfrm flipH="1" flipV="1">
              <a:off x="6057097" y="11287059"/>
              <a:ext cx="180000" cy="216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1" name="连接符: 肘形 20">
              <a:extLst>
                <a:ext uri="{FF2B5EF4-FFF2-40B4-BE49-F238E27FC236}">
                  <a16:creationId xmlns:a16="http://schemas.microsoft.com/office/drawing/2014/main" id="{4BB251DA-8D09-BEFD-A23D-78CCFB44A099}"/>
                </a:ext>
              </a:extLst>
            </p:cNvPr>
            <p:cNvCxnSpPr>
              <a:cxnSpLocks/>
            </p:cNvCxnSpPr>
            <p:nvPr/>
          </p:nvCxnSpPr>
          <p:spPr>
            <a:xfrm flipH="1" flipV="1">
              <a:off x="5892100" y="10710398"/>
              <a:ext cx="288000" cy="216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2" name="连接符: 肘形 21">
              <a:extLst>
                <a:ext uri="{FF2B5EF4-FFF2-40B4-BE49-F238E27FC236}">
                  <a16:creationId xmlns:a16="http://schemas.microsoft.com/office/drawing/2014/main" id="{62F67036-9D66-7073-ADEC-1905AB3CB745}"/>
                </a:ext>
              </a:extLst>
            </p:cNvPr>
            <p:cNvCxnSpPr>
              <a:cxnSpLocks/>
            </p:cNvCxnSpPr>
            <p:nvPr/>
          </p:nvCxnSpPr>
          <p:spPr>
            <a:xfrm flipV="1">
              <a:off x="7002812" y="12172498"/>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3" name="连接符: 肘形 22">
              <a:extLst>
                <a:ext uri="{FF2B5EF4-FFF2-40B4-BE49-F238E27FC236}">
                  <a16:creationId xmlns:a16="http://schemas.microsoft.com/office/drawing/2014/main" id="{56F84A68-AA67-2264-2BA5-CBFFF2B6E6C4}"/>
                </a:ext>
              </a:extLst>
            </p:cNvPr>
            <p:cNvCxnSpPr>
              <a:cxnSpLocks/>
            </p:cNvCxnSpPr>
            <p:nvPr/>
          </p:nvCxnSpPr>
          <p:spPr>
            <a:xfrm>
              <a:off x="6082922" y="12231689"/>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grpSp>
      <p:grpSp>
        <p:nvGrpSpPr>
          <p:cNvPr id="24" name="组合 23">
            <a:extLst>
              <a:ext uri="{FF2B5EF4-FFF2-40B4-BE49-F238E27FC236}">
                <a16:creationId xmlns:a16="http://schemas.microsoft.com/office/drawing/2014/main" id="{B4A241B1-4071-FCBB-0A47-DA13DBFAC1C1}"/>
              </a:ext>
            </a:extLst>
          </p:cNvPr>
          <p:cNvGrpSpPr/>
          <p:nvPr/>
        </p:nvGrpSpPr>
        <p:grpSpPr>
          <a:xfrm>
            <a:off x="369417" y="4616539"/>
            <a:ext cx="5645019" cy="4320382"/>
            <a:chOff x="182728" y="8883739"/>
            <a:chExt cx="5645019" cy="4320382"/>
          </a:xfrm>
        </p:grpSpPr>
        <p:graphicFrame>
          <p:nvGraphicFramePr>
            <p:cNvPr id="25" name="对象 24">
              <a:extLst>
                <a:ext uri="{FF2B5EF4-FFF2-40B4-BE49-F238E27FC236}">
                  <a16:creationId xmlns:a16="http://schemas.microsoft.com/office/drawing/2014/main" id="{655C030F-EE58-2833-04E3-4DF1DA59E176}"/>
                </a:ext>
              </a:extLst>
            </p:cNvPr>
            <p:cNvGraphicFramePr>
              <a:graphicFrameLocks noChangeAspect="1"/>
            </p:cNvGraphicFramePr>
            <p:nvPr>
              <p:extLst>
                <p:ext uri="{D42A27DB-BD31-4B8C-83A1-F6EECF244321}">
                  <p14:modId xmlns:p14="http://schemas.microsoft.com/office/powerpoint/2010/main" val="3404340908"/>
                </p:ext>
              </p:extLst>
            </p:nvPr>
          </p:nvGraphicFramePr>
          <p:xfrm>
            <a:off x="182728" y="8883739"/>
            <a:ext cx="5645019" cy="4320382"/>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25" name="对象 24">
                          <a:extLst>
                            <a:ext uri="{FF2B5EF4-FFF2-40B4-BE49-F238E27FC236}">
                              <a16:creationId xmlns:a16="http://schemas.microsoft.com/office/drawing/2014/main" id="{655C030F-EE58-2833-04E3-4DF1DA59E176}"/>
                            </a:ext>
                          </a:extLst>
                        </p:cNvPr>
                        <p:cNvPicPr/>
                        <p:nvPr/>
                      </p:nvPicPr>
                      <p:blipFill>
                        <a:blip r:embed="rId10"/>
                        <a:stretch>
                          <a:fillRect/>
                        </a:stretch>
                      </p:blipFill>
                      <p:spPr>
                        <a:xfrm>
                          <a:off x="182728" y="8883739"/>
                          <a:ext cx="5645019" cy="4320382"/>
                        </a:xfrm>
                        <a:prstGeom prst="rect">
                          <a:avLst/>
                        </a:prstGeom>
                      </p:spPr>
                    </p:pic>
                  </p:oleObj>
                </mc:Fallback>
              </mc:AlternateContent>
            </a:graphicData>
          </a:graphic>
        </p:graphicFrame>
        <p:cxnSp>
          <p:nvCxnSpPr>
            <p:cNvPr id="26" name="连接符: 肘形 25">
              <a:extLst>
                <a:ext uri="{FF2B5EF4-FFF2-40B4-BE49-F238E27FC236}">
                  <a16:creationId xmlns:a16="http://schemas.microsoft.com/office/drawing/2014/main" id="{EB023DC1-FACC-67FF-1F28-83A458D9B8C5}"/>
                </a:ext>
              </a:extLst>
            </p:cNvPr>
            <p:cNvCxnSpPr>
              <a:cxnSpLocks/>
            </p:cNvCxnSpPr>
            <p:nvPr/>
          </p:nvCxnSpPr>
          <p:spPr>
            <a:xfrm flipH="1" flipV="1">
              <a:off x="4217633" y="9710056"/>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7C42D151-4FC5-8362-2D3C-EFA942FAFE77}"/>
                </a:ext>
              </a:extLst>
            </p:cNvPr>
            <p:cNvCxnSpPr>
              <a:cxnSpLocks/>
            </p:cNvCxnSpPr>
            <p:nvPr/>
          </p:nvCxnSpPr>
          <p:spPr>
            <a:xfrm flipH="1" flipV="1">
              <a:off x="4217633" y="9995366"/>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F9169717-7B60-CB33-718B-E705CB2AD455}"/>
                </a:ext>
              </a:extLst>
            </p:cNvPr>
            <p:cNvCxnSpPr>
              <a:cxnSpLocks/>
            </p:cNvCxnSpPr>
            <p:nvPr/>
          </p:nvCxnSpPr>
          <p:spPr>
            <a:xfrm flipH="1" flipV="1">
              <a:off x="3771927" y="11196547"/>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9" name="连接符: 肘形 28">
              <a:extLst>
                <a:ext uri="{FF2B5EF4-FFF2-40B4-BE49-F238E27FC236}">
                  <a16:creationId xmlns:a16="http://schemas.microsoft.com/office/drawing/2014/main" id="{898AD7D4-5D34-7196-A46A-32847EAB1414}"/>
                </a:ext>
              </a:extLst>
            </p:cNvPr>
            <p:cNvCxnSpPr>
              <a:cxnSpLocks/>
            </p:cNvCxnSpPr>
            <p:nvPr/>
          </p:nvCxnSpPr>
          <p:spPr>
            <a:xfrm>
              <a:off x="4125327" y="11455743"/>
              <a:ext cx="180000" cy="72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0" name="连接符: 肘形 29">
              <a:extLst>
                <a:ext uri="{FF2B5EF4-FFF2-40B4-BE49-F238E27FC236}">
                  <a16:creationId xmlns:a16="http://schemas.microsoft.com/office/drawing/2014/main" id="{45185298-574C-A17E-5049-D77B89CC8A00}"/>
                </a:ext>
              </a:extLst>
            </p:cNvPr>
            <p:cNvCxnSpPr>
              <a:cxnSpLocks/>
            </p:cNvCxnSpPr>
            <p:nvPr/>
          </p:nvCxnSpPr>
          <p:spPr>
            <a:xfrm>
              <a:off x="4423565" y="11594558"/>
              <a:ext cx="180000" cy="1944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1" name="连接符: 肘形 30">
              <a:extLst>
                <a:ext uri="{FF2B5EF4-FFF2-40B4-BE49-F238E27FC236}">
                  <a16:creationId xmlns:a16="http://schemas.microsoft.com/office/drawing/2014/main" id="{8AE124C2-9A8D-AEC4-DFAF-CA60BEA36D4C}"/>
                </a:ext>
              </a:extLst>
            </p:cNvPr>
            <p:cNvCxnSpPr>
              <a:cxnSpLocks/>
            </p:cNvCxnSpPr>
            <p:nvPr/>
          </p:nvCxnSpPr>
          <p:spPr>
            <a:xfrm>
              <a:off x="4215327" y="12209702"/>
              <a:ext cx="180000" cy="1944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grpSp>
      <p:grpSp>
        <p:nvGrpSpPr>
          <p:cNvPr id="32" name="组合 31">
            <a:extLst>
              <a:ext uri="{FF2B5EF4-FFF2-40B4-BE49-F238E27FC236}">
                <a16:creationId xmlns:a16="http://schemas.microsoft.com/office/drawing/2014/main" id="{2BB6F976-42DD-8B72-9C7A-65A1DF37CBC4}"/>
              </a:ext>
            </a:extLst>
          </p:cNvPr>
          <p:cNvGrpSpPr/>
          <p:nvPr/>
        </p:nvGrpSpPr>
        <p:grpSpPr>
          <a:xfrm>
            <a:off x="6492877" y="4713135"/>
            <a:ext cx="6192000" cy="4448829"/>
            <a:chOff x="5922645" y="8959939"/>
            <a:chExt cx="6053520" cy="4448829"/>
          </a:xfrm>
        </p:grpSpPr>
        <p:graphicFrame>
          <p:nvGraphicFramePr>
            <p:cNvPr id="33" name="对象 32">
              <a:extLst>
                <a:ext uri="{FF2B5EF4-FFF2-40B4-BE49-F238E27FC236}">
                  <a16:creationId xmlns:a16="http://schemas.microsoft.com/office/drawing/2014/main" id="{154FC769-A022-E0AA-AB68-E7056E38433F}"/>
                </a:ext>
              </a:extLst>
            </p:cNvPr>
            <p:cNvGraphicFramePr>
              <a:graphicFrameLocks noChangeAspect="1"/>
            </p:cNvGraphicFramePr>
            <p:nvPr>
              <p:extLst>
                <p:ext uri="{D42A27DB-BD31-4B8C-83A1-F6EECF244321}">
                  <p14:modId xmlns:p14="http://schemas.microsoft.com/office/powerpoint/2010/main" val="2665946533"/>
                </p:ext>
              </p:extLst>
            </p:nvPr>
          </p:nvGraphicFramePr>
          <p:xfrm>
            <a:off x="5922645" y="8959939"/>
            <a:ext cx="6053520" cy="4448829"/>
          </p:xfrm>
          <a:graphic>
            <a:graphicData uri="http://schemas.openxmlformats.org/presentationml/2006/ole">
              <mc:AlternateContent xmlns:mc="http://schemas.openxmlformats.org/markup-compatibility/2006">
                <mc:Choice xmlns:v="urn:schemas-microsoft-com:vml" Requires="v">
                  <p:oleObj name="Graph" r:id="rId11" imgW="10498836" imgH="7714488" progId="Origin95.Graph">
                    <p:embed/>
                  </p:oleObj>
                </mc:Choice>
                <mc:Fallback>
                  <p:oleObj name="Graph" r:id="rId11" imgW="10498836" imgH="7714488" progId="Origin95.Graph">
                    <p:embed/>
                    <p:pic>
                      <p:nvPicPr>
                        <p:cNvPr id="33" name="对象 32">
                          <a:extLst>
                            <a:ext uri="{FF2B5EF4-FFF2-40B4-BE49-F238E27FC236}">
                              <a16:creationId xmlns:a16="http://schemas.microsoft.com/office/drawing/2014/main" id="{154FC769-A022-E0AA-AB68-E7056E38433F}"/>
                            </a:ext>
                          </a:extLst>
                        </p:cNvPr>
                        <p:cNvPicPr/>
                        <p:nvPr/>
                      </p:nvPicPr>
                      <p:blipFill>
                        <a:blip r:embed="rId12"/>
                        <a:stretch>
                          <a:fillRect/>
                        </a:stretch>
                      </p:blipFill>
                      <p:spPr>
                        <a:xfrm>
                          <a:off x="5922645" y="8959939"/>
                          <a:ext cx="6053520" cy="4448829"/>
                        </a:xfrm>
                        <a:prstGeom prst="rect">
                          <a:avLst/>
                        </a:prstGeom>
                      </p:spPr>
                    </p:pic>
                  </p:oleObj>
                </mc:Fallback>
              </mc:AlternateContent>
            </a:graphicData>
          </a:graphic>
        </p:graphicFrame>
        <p:cxnSp>
          <p:nvCxnSpPr>
            <p:cNvPr id="34" name="连接符: 肘形 33">
              <a:extLst>
                <a:ext uri="{FF2B5EF4-FFF2-40B4-BE49-F238E27FC236}">
                  <a16:creationId xmlns:a16="http://schemas.microsoft.com/office/drawing/2014/main" id="{BFB067C8-11BB-4C32-18D1-B1D7FF47F99A}"/>
                </a:ext>
              </a:extLst>
            </p:cNvPr>
            <p:cNvCxnSpPr>
              <a:cxnSpLocks/>
            </p:cNvCxnSpPr>
            <p:nvPr/>
          </p:nvCxnSpPr>
          <p:spPr>
            <a:xfrm flipH="1" flipV="1">
              <a:off x="10246958" y="9631509"/>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5" name="连接符: 肘形 34">
              <a:extLst>
                <a:ext uri="{FF2B5EF4-FFF2-40B4-BE49-F238E27FC236}">
                  <a16:creationId xmlns:a16="http://schemas.microsoft.com/office/drawing/2014/main" id="{20A4FD88-1EA8-2557-F3B8-08A560510E23}"/>
                </a:ext>
              </a:extLst>
            </p:cNvPr>
            <p:cNvCxnSpPr>
              <a:cxnSpLocks/>
            </p:cNvCxnSpPr>
            <p:nvPr/>
          </p:nvCxnSpPr>
          <p:spPr>
            <a:xfrm flipH="1" flipV="1">
              <a:off x="10255354" y="10606289"/>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6" name="连接符: 肘形 35">
              <a:extLst>
                <a:ext uri="{FF2B5EF4-FFF2-40B4-BE49-F238E27FC236}">
                  <a16:creationId xmlns:a16="http://schemas.microsoft.com/office/drawing/2014/main" id="{FEA82E41-A8BF-5972-C004-82015972E25D}"/>
                </a:ext>
              </a:extLst>
            </p:cNvPr>
            <p:cNvCxnSpPr>
              <a:cxnSpLocks/>
            </p:cNvCxnSpPr>
            <p:nvPr/>
          </p:nvCxnSpPr>
          <p:spPr>
            <a:xfrm flipH="1" flipV="1">
              <a:off x="10156958" y="10139366"/>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7" name="连接符: 肘形 36">
              <a:extLst>
                <a:ext uri="{FF2B5EF4-FFF2-40B4-BE49-F238E27FC236}">
                  <a16:creationId xmlns:a16="http://schemas.microsoft.com/office/drawing/2014/main" id="{ADBCC3AA-BEF6-9091-E0D2-408D33F530D5}"/>
                </a:ext>
              </a:extLst>
            </p:cNvPr>
            <p:cNvCxnSpPr>
              <a:cxnSpLocks/>
            </p:cNvCxnSpPr>
            <p:nvPr/>
          </p:nvCxnSpPr>
          <p:spPr>
            <a:xfrm>
              <a:off x="9110385" y="11146147"/>
              <a:ext cx="180000" cy="1944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8" name="连接符: 肘形 37">
              <a:extLst>
                <a:ext uri="{FF2B5EF4-FFF2-40B4-BE49-F238E27FC236}">
                  <a16:creationId xmlns:a16="http://schemas.microsoft.com/office/drawing/2014/main" id="{501E845A-1DA9-7DF1-A5FB-873D92D8AD5F}"/>
                </a:ext>
              </a:extLst>
            </p:cNvPr>
            <p:cNvCxnSpPr>
              <a:cxnSpLocks/>
            </p:cNvCxnSpPr>
            <p:nvPr/>
          </p:nvCxnSpPr>
          <p:spPr>
            <a:xfrm>
              <a:off x="9197432" y="10581089"/>
              <a:ext cx="180000" cy="1944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9" name="连接符: 肘形 38">
              <a:extLst>
                <a:ext uri="{FF2B5EF4-FFF2-40B4-BE49-F238E27FC236}">
                  <a16:creationId xmlns:a16="http://schemas.microsoft.com/office/drawing/2014/main" id="{67797201-3161-C6CB-A23B-F3B082BDA7F7}"/>
                </a:ext>
              </a:extLst>
            </p:cNvPr>
            <p:cNvCxnSpPr>
              <a:cxnSpLocks/>
            </p:cNvCxnSpPr>
            <p:nvPr/>
          </p:nvCxnSpPr>
          <p:spPr>
            <a:xfrm>
              <a:off x="9196758" y="10242311"/>
              <a:ext cx="180000" cy="1440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grpSp>
      <p:grpSp>
        <p:nvGrpSpPr>
          <p:cNvPr id="40" name="组合 39">
            <a:extLst>
              <a:ext uri="{FF2B5EF4-FFF2-40B4-BE49-F238E27FC236}">
                <a16:creationId xmlns:a16="http://schemas.microsoft.com/office/drawing/2014/main" id="{BC0A9E1F-A6D1-47D6-934D-722F89D0A807}"/>
              </a:ext>
            </a:extLst>
          </p:cNvPr>
          <p:cNvGrpSpPr/>
          <p:nvPr/>
        </p:nvGrpSpPr>
        <p:grpSpPr>
          <a:xfrm>
            <a:off x="12873156" y="4777609"/>
            <a:ext cx="6588000" cy="4448175"/>
            <a:chOff x="2749427" y="13485108"/>
            <a:chExt cx="6488112" cy="4448175"/>
          </a:xfrm>
        </p:grpSpPr>
        <p:graphicFrame>
          <p:nvGraphicFramePr>
            <p:cNvPr id="41" name="对象 40">
              <a:extLst>
                <a:ext uri="{FF2B5EF4-FFF2-40B4-BE49-F238E27FC236}">
                  <a16:creationId xmlns:a16="http://schemas.microsoft.com/office/drawing/2014/main" id="{BED13732-7DE0-FD27-B1CB-36EFBBFEEA04}"/>
                </a:ext>
              </a:extLst>
            </p:cNvPr>
            <p:cNvGraphicFramePr>
              <a:graphicFrameLocks noChangeAspect="1"/>
            </p:cNvGraphicFramePr>
            <p:nvPr>
              <p:extLst>
                <p:ext uri="{D42A27DB-BD31-4B8C-83A1-F6EECF244321}">
                  <p14:modId xmlns:p14="http://schemas.microsoft.com/office/powerpoint/2010/main" val="917768005"/>
                </p:ext>
              </p:extLst>
            </p:nvPr>
          </p:nvGraphicFramePr>
          <p:xfrm>
            <a:off x="2749427" y="13485108"/>
            <a:ext cx="6488112" cy="4448175"/>
          </p:xfrm>
          <a:graphic>
            <a:graphicData uri="http://schemas.openxmlformats.org/presentationml/2006/ole">
              <mc:AlternateContent xmlns:mc="http://schemas.openxmlformats.org/markup-compatibility/2006">
                <mc:Choice xmlns:v="urn:schemas-microsoft-com:vml" Requires="v">
                  <p:oleObj name="Graph" r:id="rId13" imgW="11117580" imgH="7621524" progId="Origin95.Graph">
                    <p:embed/>
                  </p:oleObj>
                </mc:Choice>
                <mc:Fallback>
                  <p:oleObj name="Graph" r:id="rId13" imgW="11117580" imgH="7621524" progId="Origin95.Graph">
                    <p:embed/>
                    <p:pic>
                      <p:nvPicPr>
                        <p:cNvPr id="41" name="对象 40">
                          <a:extLst>
                            <a:ext uri="{FF2B5EF4-FFF2-40B4-BE49-F238E27FC236}">
                              <a16:creationId xmlns:a16="http://schemas.microsoft.com/office/drawing/2014/main" id="{BED13732-7DE0-FD27-B1CB-36EFBBFEEA04}"/>
                            </a:ext>
                          </a:extLst>
                        </p:cNvPr>
                        <p:cNvPicPr/>
                        <p:nvPr/>
                      </p:nvPicPr>
                      <p:blipFill>
                        <a:blip r:embed="rId14"/>
                        <a:stretch>
                          <a:fillRect/>
                        </a:stretch>
                      </p:blipFill>
                      <p:spPr>
                        <a:xfrm>
                          <a:off x="2749427" y="13485108"/>
                          <a:ext cx="6488112" cy="4448175"/>
                        </a:xfrm>
                        <a:prstGeom prst="rect">
                          <a:avLst/>
                        </a:prstGeom>
                      </p:spPr>
                    </p:pic>
                  </p:oleObj>
                </mc:Fallback>
              </mc:AlternateContent>
            </a:graphicData>
          </a:graphic>
        </p:graphicFrame>
        <p:cxnSp>
          <p:nvCxnSpPr>
            <p:cNvPr id="42" name="连接符: 肘形 41">
              <a:extLst>
                <a:ext uri="{FF2B5EF4-FFF2-40B4-BE49-F238E27FC236}">
                  <a16:creationId xmlns:a16="http://schemas.microsoft.com/office/drawing/2014/main" id="{C7345E45-2CF8-0DA6-560D-C4A61ED55F25}"/>
                </a:ext>
              </a:extLst>
            </p:cNvPr>
            <p:cNvCxnSpPr>
              <a:cxnSpLocks/>
            </p:cNvCxnSpPr>
            <p:nvPr/>
          </p:nvCxnSpPr>
          <p:spPr>
            <a:xfrm flipH="1">
              <a:off x="6981852" y="16416247"/>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43" name="连接符: 肘形 42">
              <a:extLst>
                <a:ext uri="{FF2B5EF4-FFF2-40B4-BE49-F238E27FC236}">
                  <a16:creationId xmlns:a16="http://schemas.microsoft.com/office/drawing/2014/main" id="{0D99863D-50AA-34FB-A255-DE0461EA47DA}"/>
                </a:ext>
              </a:extLst>
            </p:cNvPr>
            <p:cNvCxnSpPr>
              <a:cxnSpLocks/>
            </p:cNvCxnSpPr>
            <p:nvPr/>
          </p:nvCxnSpPr>
          <p:spPr>
            <a:xfrm flipH="1">
              <a:off x="7071852" y="15637195"/>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44" name="连接符: 肘形 43">
              <a:extLst>
                <a:ext uri="{FF2B5EF4-FFF2-40B4-BE49-F238E27FC236}">
                  <a16:creationId xmlns:a16="http://schemas.microsoft.com/office/drawing/2014/main" id="{9560CC15-18E3-D446-77AB-45E6221C5FA9}"/>
                </a:ext>
              </a:extLst>
            </p:cNvPr>
            <p:cNvCxnSpPr>
              <a:cxnSpLocks/>
            </p:cNvCxnSpPr>
            <p:nvPr/>
          </p:nvCxnSpPr>
          <p:spPr>
            <a:xfrm flipH="1">
              <a:off x="6771965" y="15406597"/>
              <a:ext cx="180000" cy="10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45" name="连接符: 肘形 44">
              <a:extLst>
                <a:ext uri="{FF2B5EF4-FFF2-40B4-BE49-F238E27FC236}">
                  <a16:creationId xmlns:a16="http://schemas.microsoft.com/office/drawing/2014/main" id="{D3A6FC59-F4A2-AAD0-58F0-8A7292CD5A5D}"/>
                </a:ext>
              </a:extLst>
            </p:cNvPr>
            <p:cNvCxnSpPr>
              <a:cxnSpLocks/>
            </p:cNvCxnSpPr>
            <p:nvPr/>
          </p:nvCxnSpPr>
          <p:spPr>
            <a:xfrm flipV="1">
              <a:off x="6153070" y="14701543"/>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46" name="连接符: 肘形 45">
              <a:extLst>
                <a:ext uri="{FF2B5EF4-FFF2-40B4-BE49-F238E27FC236}">
                  <a16:creationId xmlns:a16="http://schemas.microsoft.com/office/drawing/2014/main" id="{D68F74CA-5061-896F-8DB4-80F8375B5798}"/>
                </a:ext>
              </a:extLst>
            </p:cNvPr>
            <p:cNvCxnSpPr>
              <a:cxnSpLocks/>
            </p:cNvCxnSpPr>
            <p:nvPr/>
          </p:nvCxnSpPr>
          <p:spPr>
            <a:xfrm flipV="1">
              <a:off x="6333070" y="14968330"/>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47" name="连接符: 肘形 46">
              <a:extLst>
                <a:ext uri="{FF2B5EF4-FFF2-40B4-BE49-F238E27FC236}">
                  <a16:creationId xmlns:a16="http://schemas.microsoft.com/office/drawing/2014/main" id="{95AA3DA9-3436-B06B-9575-616013424938}"/>
                </a:ext>
              </a:extLst>
            </p:cNvPr>
            <p:cNvCxnSpPr>
              <a:cxnSpLocks/>
            </p:cNvCxnSpPr>
            <p:nvPr/>
          </p:nvCxnSpPr>
          <p:spPr>
            <a:xfrm flipV="1">
              <a:off x="6243070" y="15601195"/>
              <a:ext cx="180000" cy="10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grpSp>
      <p:sp>
        <p:nvSpPr>
          <p:cNvPr id="48" name="文本框 47">
            <a:extLst>
              <a:ext uri="{FF2B5EF4-FFF2-40B4-BE49-F238E27FC236}">
                <a16:creationId xmlns:a16="http://schemas.microsoft.com/office/drawing/2014/main" id="{69F832AE-C3A6-23E4-9219-688A9BAE92D8}"/>
              </a:ext>
            </a:extLst>
          </p:cNvPr>
          <p:cNvSpPr txBox="1"/>
          <p:nvPr/>
        </p:nvSpPr>
        <p:spPr>
          <a:xfrm>
            <a:off x="56491" y="89119"/>
            <a:ext cx="560980" cy="477054"/>
          </a:xfrm>
          <a:prstGeom prst="rect">
            <a:avLst/>
          </a:prstGeom>
          <a:no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FE6B568D-784B-02DC-F938-9998F2D9F62F}"/>
              </a:ext>
            </a:extLst>
          </p:cNvPr>
          <p:cNvSpPr txBox="1"/>
          <p:nvPr/>
        </p:nvSpPr>
        <p:spPr>
          <a:xfrm>
            <a:off x="95140" y="4538564"/>
            <a:ext cx="541931" cy="477054"/>
          </a:xfrm>
          <a:prstGeom prst="rect">
            <a:avLst/>
          </a:prstGeom>
          <a:no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50" name="文本框 49">
            <a:extLst>
              <a:ext uri="{FF2B5EF4-FFF2-40B4-BE49-F238E27FC236}">
                <a16:creationId xmlns:a16="http://schemas.microsoft.com/office/drawing/2014/main" id="{34DA03DB-DA4C-5147-559D-FACDC7D4056D}"/>
              </a:ext>
            </a:extLst>
          </p:cNvPr>
          <p:cNvSpPr txBox="1"/>
          <p:nvPr/>
        </p:nvSpPr>
        <p:spPr>
          <a:xfrm>
            <a:off x="6145523" y="92697"/>
            <a:ext cx="609601" cy="477054"/>
          </a:xfrm>
          <a:prstGeom prst="rect">
            <a:avLst/>
          </a:prstGeom>
          <a:no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FCECA900-F7EF-06F3-A6B5-7D66403924A0}"/>
              </a:ext>
            </a:extLst>
          </p:cNvPr>
          <p:cNvSpPr txBox="1"/>
          <p:nvPr/>
        </p:nvSpPr>
        <p:spPr>
          <a:xfrm>
            <a:off x="12645910" y="163062"/>
            <a:ext cx="609601" cy="477054"/>
          </a:xfrm>
          <a:prstGeom prst="rect">
            <a:avLst/>
          </a:prstGeom>
          <a:no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2E05FEF4-DD31-8A7C-A849-06E22861AB3A}"/>
              </a:ext>
            </a:extLst>
          </p:cNvPr>
          <p:cNvSpPr txBox="1"/>
          <p:nvPr/>
        </p:nvSpPr>
        <p:spPr>
          <a:xfrm>
            <a:off x="6261504" y="4592370"/>
            <a:ext cx="541931" cy="477054"/>
          </a:xfrm>
          <a:prstGeom prst="rect">
            <a:avLst/>
          </a:prstGeom>
          <a:no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53" name="文本框 52">
            <a:extLst>
              <a:ext uri="{FF2B5EF4-FFF2-40B4-BE49-F238E27FC236}">
                <a16:creationId xmlns:a16="http://schemas.microsoft.com/office/drawing/2014/main" id="{AD5C4718-B20D-2638-2884-E1D1F34B20AF}"/>
              </a:ext>
            </a:extLst>
          </p:cNvPr>
          <p:cNvSpPr txBox="1"/>
          <p:nvPr/>
        </p:nvSpPr>
        <p:spPr>
          <a:xfrm>
            <a:off x="12817810" y="4591757"/>
            <a:ext cx="541931" cy="477054"/>
          </a:xfrm>
          <a:prstGeom prst="rect">
            <a:avLst/>
          </a:prstGeom>
          <a:no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6104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26088B1C-CE4C-99DA-0EB2-003F83BA80A8}"/>
              </a:ext>
            </a:extLst>
          </p:cNvPr>
          <p:cNvGrpSpPr/>
          <p:nvPr/>
        </p:nvGrpSpPr>
        <p:grpSpPr>
          <a:xfrm>
            <a:off x="4537019" y="912644"/>
            <a:ext cx="5471148" cy="4247082"/>
            <a:chOff x="1465399" y="1720448"/>
            <a:chExt cx="4904665" cy="3807338"/>
          </a:xfrm>
        </p:grpSpPr>
        <p:cxnSp>
          <p:nvCxnSpPr>
            <p:cNvPr id="4" name="直接连接符 3">
              <a:extLst>
                <a:ext uri="{FF2B5EF4-FFF2-40B4-BE49-F238E27FC236}">
                  <a16:creationId xmlns:a16="http://schemas.microsoft.com/office/drawing/2014/main" id="{5D2DE5BB-C899-2F40-8255-D56D33948795}"/>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79CD032A-8377-672F-5043-A6187432095D}"/>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C1AF0E1-D8C5-991C-AD31-3DC82894AC07}"/>
                </a:ext>
              </a:extLst>
            </p:cNvPr>
            <p:cNvSpPr/>
            <p:nvPr/>
          </p:nvSpPr>
          <p:spPr>
            <a:xfrm>
              <a:off x="3470781" y="216838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F4BF3FF-E627-DECC-7CF9-6A2F5C76A66A}"/>
                </a:ext>
              </a:extLst>
            </p:cNvPr>
            <p:cNvSpPr txBox="1"/>
            <p:nvPr/>
          </p:nvSpPr>
          <p:spPr>
            <a:xfrm>
              <a:off x="3331748" y="172044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986090C6-B2D4-04FF-9F8A-23C54AF37AC7}"/>
                </a:ext>
              </a:extLst>
            </p:cNvPr>
            <p:cNvCxnSpPr>
              <a:cxnSpLocks/>
            </p:cNvCxnSpPr>
            <p:nvPr/>
          </p:nvCxnSpPr>
          <p:spPr>
            <a:xfrm flipH="1">
              <a:off x="5817784" y="2167075"/>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80052AFE-96BB-EFB9-CA16-4C3D3E3859A7}"/>
                </a:ext>
              </a:extLst>
            </p:cNvPr>
            <p:cNvSpPr txBox="1"/>
            <p:nvPr/>
          </p:nvSpPr>
          <p:spPr>
            <a:xfrm>
              <a:off x="5861671" y="3431936"/>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3C615A28-203C-A58F-41C4-C08C7D973980}"/>
                </a:ext>
              </a:extLst>
            </p:cNvPr>
            <p:cNvSpPr/>
            <p:nvPr/>
          </p:nvSpPr>
          <p:spPr>
            <a:xfrm>
              <a:off x="1477803" y="2176612"/>
              <a:ext cx="4641671"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5078DE81-6237-00FA-1424-D95E5F8625DA}"/>
                </a:ext>
              </a:extLst>
            </p:cNvPr>
            <p:cNvSpPr txBox="1"/>
            <p:nvPr/>
          </p:nvSpPr>
          <p:spPr>
            <a:xfrm>
              <a:off x="3439778" y="269189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81BD4F5B-1BB1-FF8E-9514-ACD5CB629AA1}"/>
                </a:ext>
              </a:extLst>
            </p:cNvPr>
            <p:cNvSpPr txBox="1"/>
            <p:nvPr/>
          </p:nvSpPr>
          <p:spPr>
            <a:xfrm>
              <a:off x="3439778" y="348423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E327B99-55F2-5FB7-83EB-52D0A31F3E41}"/>
                </a:ext>
              </a:extLst>
            </p:cNvPr>
            <p:cNvSpPr txBox="1"/>
            <p:nvPr/>
          </p:nvSpPr>
          <p:spPr>
            <a:xfrm>
              <a:off x="3439778" y="436154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158DE9EB-EC3F-A4D3-4429-D1016AC95DEE}"/>
                </a:ext>
              </a:extLst>
            </p:cNvPr>
            <p:cNvSpPr txBox="1"/>
            <p:nvPr/>
          </p:nvSpPr>
          <p:spPr>
            <a:xfrm>
              <a:off x="3656658" y="322891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F44657FB-64FF-8E86-D0EF-C6EBDF9238CC}"/>
                </a:ext>
              </a:extLst>
            </p:cNvPr>
            <p:cNvSpPr txBox="1"/>
            <p:nvPr/>
          </p:nvSpPr>
          <p:spPr>
            <a:xfrm>
              <a:off x="3656658" y="409705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cxnSp>
          <p:nvCxnSpPr>
            <p:cNvPr id="18" name="直接连接符 11">
              <a:extLst>
                <a:ext uri="{FF2B5EF4-FFF2-40B4-BE49-F238E27FC236}">
                  <a16:creationId xmlns:a16="http://schemas.microsoft.com/office/drawing/2014/main" id="{F278E2C2-6323-57AC-2825-8BC8D3B68FA8}"/>
                </a:ext>
              </a:extLst>
            </p:cNvPr>
            <p:cNvCxnSpPr>
              <a:cxnSpLocks/>
            </p:cNvCxnSpPr>
            <p:nvPr/>
          </p:nvCxnSpPr>
          <p:spPr>
            <a:xfrm>
              <a:off x="3704949" y="216838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1D1CFACB-55B0-F879-44F8-7BDFE115B73F}"/>
              </a:ext>
            </a:extLst>
          </p:cNvPr>
          <p:cNvCxnSpPr/>
          <p:nvPr/>
        </p:nvCxnSpPr>
        <p:spPr>
          <a:xfrm flipV="1">
            <a:off x="4928539"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7B4EEEE3-D082-C38C-D138-E2414AC849B5}"/>
              </a:ext>
            </a:extLst>
          </p:cNvPr>
          <p:cNvSpPr txBox="1"/>
          <p:nvPr/>
        </p:nvSpPr>
        <p:spPr>
          <a:xfrm>
            <a:off x="5245239" y="1972364"/>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1" name="直接箭头连接符 40">
            <a:extLst>
              <a:ext uri="{FF2B5EF4-FFF2-40B4-BE49-F238E27FC236}">
                <a16:creationId xmlns:a16="http://schemas.microsoft.com/office/drawing/2014/main" id="{5656C2C3-BB88-78C1-23EA-5DD419E052AB}"/>
              </a:ext>
            </a:extLst>
          </p:cNvPr>
          <p:cNvCxnSpPr>
            <a:cxnSpLocks/>
          </p:cNvCxnSpPr>
          <p:nvPr/>
        </p:nvCxnSpPr>
        <p:spPr>
          <a:xfrm>
            <a:off x="4938892"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338BFC9B-92F8-7CA8-8F66-B2EFB92CA51E}"/>
              </a:ext>
            </a:extLst>
          </p:cNvPr>
          <p:cNvSpPr txBox="1"/>
          <p:nvPr/>
        </p:nvSpPr>
        <p:spPr>
          <a:xfrm>
            <a:off x="5252793" y="261193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3" name="直接箭头连接符 42">
            <a:extLst>
              <a:ext uri="{FF2B5EF4-FFF2-40B4-BE49-F238E27FC236}">
                <a16:creationId xmlns:a16="http://schemas.microsoft.com/office/drawing/2014/main" id="{2FD7B682-CF14-2581-348E-828CBF661806}"/>
              </a:ext>
            </a:extLst>
          </p:cNvPr>
          <p:cNvCxnSpPr>
            <a:cxnSpLocks/>
          </p:cNvCxnSpPr>
          <p:nvPr/>
        </p:nvCxnSpPr>
        <p:spPr>
          <a:xfrm flipH="1" flipV="1">
            <a:off x="9065047"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F5014BFD-AA71-4C46-EE76-631DA4E4E29A}"/>
              </a:ext>
            </a:extLst>
          </p:cNvPr>
          <p:cNvSpPr txBox="1"/>
          <p:nvPr/>
        </p:nvSpPr>
        <p:spPr>
          <a:xfrm flipH="1">
            <a:off x="8541423" y="2055038"/>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5" name="直接箭头连接符 44">
            <a:extLst>
              <a:ext uri="{FF2B5EF4-FFF2-40B4-BE49-F238E27FC236}">
                <a16:creationId xmlns:a16="http://schemas.microsoft.com/office/drawing/2014/main" id="{BDE5FD9F-C30A-B2D8-CA39-A8CDA4CCBDBC}"/>
              </a:ext>
            </a:extLst>
          </p:cNvPr>
          <p:cNvCxnSpPr>
            <a:cxnSpLocks/>
          </p:cNvCxnSpPr>
          <p:nvPr/>
        </p:nvCxnSpPr>
        <p:spPr>
          <a:xfrm flipH="1">
            <a:off x="9075400"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79427D7A-D504-2CF0-B2D7-CAF329699954}"/>
              </a:ext>
            </a:extLst>
          </p:cNvPr>
          <p:cNvSpPr txBox="1"/>
          <p:nvPr/>
        </p:nvSpPr>
        <p:spPr>
          <a:xfrm flipH="1">
            <a:off x="8391927" y="262712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7" name="连接符: 曲线 46">
            <a:extLst>
              <a:ext uri="{FF2B5EF4-FFF2-40B4-BE49-F238E27FC236}">
                <a16:creationId xmlns:a16="http://schemas.microsoft.com/office/drawing/2014/main" id="{3CACEF69-8419-B14C-B9DA-456F057EBAA8}"/>
              </a:ext>
            </a:extLst>
          </p:cNvPr>
          <p:cNvCxnSpPr>
            <a:cxnSpLocks/>
          </p:cNvCxnSpPr>
          <p:nvPr/>
        </p:nvCxnSpPr>
        <p:spPr>
          <a:xfrm rot="10800000" flipV="1">
            <a:off x="6272941" y="3116126"/>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86BD91B-1206-B790-9054-F91632B9773F}"/>
              </a:ext>
            </a:extLst>
          </p:cNvPr>
          <p:cNvSpPr txBox="1"/>
          <p:nvPr/>
        </p:nvSpPr>
        <p:spPr>
          <a:xfrm>
            <a:off x="5525037" y="3375583"/>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F7E9620E-19CD-592A-1ABC-A953CFB2A834}"/>
              </a:ext>
            </a:extLst>
          </p:cNvPr>
          <p:cNvSpPr txBox="1"/>
          <p:nvPr/>
        </p:nvSpPr>
        <p:spPr>
          <a:xfrm>
            <a:off x="7796831" y="3221401"/>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50" name="连接符: 曲线 49">
            <a:extLst>
              <a:ext uri="{FF2B5EF4-FFF2-40B4-BE49-F238E27FC236}">
                <a16:creationId xmlns:a16="http://schemas.microsoft.com/office/drawing/2014/main" id="{59102CF3-1A3A-E2A7-196F-21ACB920CF7A}"/>
              </a:ext>
            </a:extLst>
          </p:cNvPr>
          <p:cNvCxnSpPr>
            <a:cxnSpLocks/>
          </p:cNvCxnSpPr>
          <p:nvPr/>
        </p:nvCxnSpPr>
        <p:spPr>
          <a:xfrm rot="10800000" flipH="1" flipV="1">
            <a:off x="7301690" y="3113715"/>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56" name="AutoShape 3">
            <a:extLst>
              <a:ext uri="{FF2B5EF4-FFF2-40B4-BE49-F238E27FC236}">
                <a16:creationId xmlns:a16="http://schemas.microsoft.com/office/drawing/2014/main" id="{349D282A-135E-6BEC-78AF-182390FFBC4D}"/>
              </a:ext>
            </a:extLst>
          </p:cNvPr>
          <p:cNvSpPr>
            <a:spLocks noChangeAspect="1" noChangeArrowheads="1" noTextEdit="1"/>
          </p:cNvSpPr>
          <p:nvPr/>
        </p:nvSpPr>
        <p:spPr bwMode="auto">
          <a:xfrm>
            <a:off x="11259915" y="4320381"/>
            <a:ext cx="2449512"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 name="组合 62">
            <a:extLst>
              <a:ext uri="{FF2B5EF4-FFF2-40B4-BE49-F238E27FC236}">
                <a16:creationId xmlns:a16="http://schemas.microsoft.com/office/drawing/2014/main" id="{F2BAC871-6268-03BB-3897-3782D16AB596}"/>
              </a:ext>
            </a:extLst>
          </p:cNvPr>
          <p:cNvGrpSpPr/>
          <p:nvPr/>
        </p:nvGrpSpPr>
        <p:grpSpPr>
          <a:xfrm>
            <a:off x="5243672" y="6201307"/>
            <a:ext cx="3821374" cy="1876748"/>
            <a:chOff x="5654600" y="5528811"/>
            <a:chExt cx="2436812" cy="1817687"/>
          </a:xfrm>
        </p:grpSpPr>
        <p:sp>
          <p:nvSpPr>
            <p:cNvPr id="57" name="Freeform 5">
              <a:extLst>
                <a:ext uri="{FF2B5EF4-FFF2-40B4-BE49-F238E27FC236}">
                  <a16:creationId xmlns:a16="http://schemas.microsoft.com/office/drawing/2014/main" id="{9328AD2D-5050-DD2F-9499-D24441DA924A}"/>
                </a:ext>
              </a:extLst>
            </p:cNvPr>
            <p:cNvSpPr>
              <a:spLocks/>
            </p:cNvSpPr>
            <p:nvPr/>
          </p:nvSpPr>
          <p:spPr bwMode="auto">
            <a:xfrm>
              <a:off x="5654600" y="5755823"/>
              <a:ext cx="2436812" cy="1590675"/>
            </a:xfrm>
            <a:custGeom>
              <a:avLst/>
              <a:gdLst>
                <a:gd name="T0" fmla="*/ 0 w 25584"/>
                <a:gd name="T1" fmla="*/ 0 h 16688"/>
                <a:gd name="T2" fmla="*/ 12792 w 25584"/>
                <a:gd name="T3" fmla="*/ 2384 h 16688"/>
                <a:gd name="T4" fmla="*/ 25584 w 25584"/>
                <a:gd name="T5" fmla="*/ 0 h 16688"/>
                <a:gd name="T6" fmla="*/ 25584 w 25584"/>
                <a:gd name="T7" fmla="*/ 14304 h 16688"/>
                <a:gd name="T8" fmla="*/ 12792 w 25584"/>
                <a:gd name="T9" fmla="*/ 16688 h 16688"/>
                <a:gd name="T10" fmla="*/ 0 w 25584"/>
                <a:gd name="T11" fmla="*/ 14304 h 16688"/>
                <a:gd name="T12" fmla="*/ 0 w 25584"/>
                <a:gd name="T13" fmla="*/ 0 h 16688"/>
              </a:gdLst>
              <a:ahLst/>
              <a:cxnLst>
                <a:cxn ang="0">
                  <a:pos x="T0" y="T1"/>
                </a:cxn>
                <a:cxn ang="0">
                  <a:pos x="T2" y="T3"/>
                </a:cxn>
                <a:cxn ang="0">
                  <a:pos x="T4" y="T5"/>
                </a:cxn>
                <a:cxn ang="0">
                  <a:pos x="T6" y="T7"/>
                </a:cxn>
                <a:cxn ang="0">
                  <a:pos x="T8" y="T9"/>
                </a:cxn>
                <a:cxn ang="0">
                  <a:pos x="T10" y="T11"/>
                </a:cxn>
                <a:cxn ang="0">
                  <a:pos x="T12" y="T13"/>
                </a:cxn>
              </a:cxnLst>
              <a:rect l="0" t="0" r="r" b="b"/>
              <a:pathLst>
                <a:path w="25584" h="16688">
                  <a:moveTo>
                    <a:pt x="0" y="0"/>
                  </a:moveTo>
                  <a:cubicBezTo>
                    <a:pt x="0" y="1317"/>
                    <a:pt x="5728" y="2384"/>
                    <a:pt x="12792" y="2384"/>
                  </a:cubicBezTo>
                  <a:cubicBezTo>
                    <a:pt x="19857" y="2384"/>
                    <a:pt x="25584" y="1317"/>
                    <a:pt x="25584" y="0"/>
                  </a:cubicBezTo>
                  <a:lnTo>
                    <a:pt x="25584" y="14304"/>
                  </a:lnTo>
                  <a:cubicBezTo>
                    <a:pt x="25584" y="15621"/>
                    <a:pt x="19857" y="16688"/>
                    <a:pt x="12792" y="16688"/>
                  </a:cubicBezTo>
                  <a:cubicBezTo>
                    <a:pt x="5728" y="16688"/>
                    <a:pt x="0" y="15621"/>
                    <a:pt x="0" y="14304"/>
                  </a:cubicBezTo>
                  <a:lnTo>
                    <a:pt x="0" y="0"/>
                  </a:lnTo>
                  <a:close/>
                </a:path>
              </a:pathLst>
            </a:custGeom>
            <a:gradFill>
              <a:gsLst>
                <a:gs pos="0">
                  <a:schemeClr val="accent1">
                    <a:lumMod val="5000"/>
                    <a:lumOff val="95000"/>
                  </a:schemeClr>
                </a:gs>
                <a:gs pos="0">
                  <a:schemeClr val="accent1">
                    <a:lumMod val="45000"/>
                    <a:lumOff val="55000"/>
                  </a:schemeClr>
                </a:gs>
                <a:gs pos="100000">
                  <a:schemeClr val="accent1">
                    <a:lumMod val="100000"/>
                  </a:schemeClr>
                </a:gs>
                <a:gs pos="100000">
                  <a:schemeClr val="accent5">
                    <a:lumMod val="60000"/>
                    <a:lumOff val="40000"/>
                  </a:schemeClr>
                </a:gs>
                <a:gs pos="9000">
                  <a:schemeClr val="accent1">
                    <a:lumMod val="30000"/>
                    <a:lumOff val="70000"/>
                  </a:schemeClr>
                </a:gs>
              </a:gsLst>
              <a:lin ang="0" scaled="0"/>
            </a:gra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6">
              <a:extLst>
                <a:ext uri="{FF2B5EF4-FFF2-40B4-BE49-F238E27FC236}">
                  <a16:creationId xmlns:a16="http://schemas.microsoft.com/office/drawing/2014/main" id="{0E21D45A-DC3A-0E84-0383-9C9C7F04E76D}"/>
                </a:ext>
              </a:extLst>
            </p:cNvPr>
            <p:cNvSpPr>
              <a:spLocks noChangeArrowheads="1"/>
            </p:cNvSpPr>
            <p:nvPr/>
          </p:nvSpPr>
          <p:spPr bwMode="auto">
            <a:xfrm>
              <a:off x="5654600" y="5528811"/>
              <a:ext cx="2436812" cy="454025"/>
            </a:xfrm>
            <a:prstGeom prst="ellipse">
              <a:avLst/>
            </a:prstGeom>
            <a:solidFill>
              <a:srgbClr val="8FAADC">
                <a:alpha val="8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文本框 59">
              <a:extLst>
                <a:ext uri="{FF2B5EF4-FFF2-40B4-BE49-F238E27FC236}">
                  <a16:creationId xmlns:a16="http://schemas.microsoft.com/office/drawing/2014/main" id="{6C6D44B9-B8CB-7744-745F-2FD5FA7373EE}"/>
                </a:ext>
              </a:extLst>
            </p:cNvPr>
            <p:cNvSpPr txBox="1"/>
            <p:nvPr/>
          </p:nvSpPr>
          <p:spPr>
            <a:xfrm>
              <a:off x="6075925" y="6371541"/>
              <a:ext cx="1859578" cy="462041"/>
            </a:xfrm>
            <a:prstGeom prst="rect">
              <a:avLst/>
            </a:prstGeom>
            <a:noFill/>
          </p:spPr>
          <p:txBody>
            <a:bodyPr wrap="square" rtlCol="0">
              <a:spAutoFit/>
            </a:bodyPr>
            <a:lstStyle/>
            <a:p>
              <a:r>
                <a:rPr lang="en-US" sz="2500" dirty="0"/>
                <a:t>Electrode Chamber </a:t>
              </a:r>
            </a:p>
          </p:txBody>
        </p:sp>
      </p:grpSp>
      <p:cxnSp>
        <p:nvCxnSpPr>
          <p:cNvPr id="62" name="直接箭头连接符 61">
            <a:extLst>
              <a:ext uri="{FF2B5EF4-FFF2-40B4-BE49-F238E27FC236}">
                <a16:creationId xmlns:a16="http://schemas.microsoft.com/office/drawing/2014/main" id="{B7A202E8-F2B3-8B08-8434-2027D93FFD06}"/>
              </a:ext>
            </a:extLst>
          </p:cNvPr>
          <p:cNvCxnSpPr>
            <a:cxnSpLocks/>
          </p:cNvCxnSpPr>
          <p:nvPr/>
        </p:nvCxnSpPr>
        <p:spPr>
          <a:xfrm flipV="1">
            <a:off x="6065802" y="4740343"/>
            <a:ext cx="0" cy="2331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39A02124-5C73-799A-A6A7-94FE8978AF3F}"/>
              </a:ext>
            </a:extLst>
          </p:cNvPr>
          <p:cNvSpPr txBox="1"/>
          <p:nvPr/>
        </p:nvSpPr>
        <p:spPr>
          <a:xfrm>
            <a:off x="6673651" y="7475683"/>
            <a:ext cx="1377638" cy="477054"/>
          </a:xfrm>
          <a:prstGeom prst="rect">
            <a:avLst/>
          </a:prstGeom>
          <a:noFill/>
        </p:spPr>
        <p:txBody>
          <a:bodyPr wrap="square" rtlCol="0">
            <a:spAutoFit/>
          </a:bodyPr>
          <a:lstStyle/>
          <a:p>
            <a:r>
              <a:rPr lang="en-US" altLang="zh-CN" sz="2500" dirty="0"/>
              <a:t>Na</a:t>
            </a:r>
            <a:r>
              <a:rPr lang="en-US" altLang="zh-CN" sz="2500" baseline="-25000" dirty="0"/>
              <a:t>2</a:t>
            </a:r>
            <a:r>
              <a:rPr lang="en-US" altLang="zh-CN" sz="2500" dirty="0"/>
              <a:t>SO</a:t>
            </a:r>
            <a:r>
              <a:rPr lang="en-US" altLang="zh-CN" sz="2500" baseline="-25000" dirty="0"/>
              <a:t>4</a:t>
            </a:r>
            <a:endParaRPr lang="en-US" sz="2500" baseline="-25000" dirty="0"/>
          </a:p>
        </p:txBody>
      </p:sp>
      <p:cxnSp>
        <p:nvCxnSpPr>
          <p:cNvPr id="11" name="直线连接符 10">
            <a:extLst>
              <a:ext uri="{FF2B5EF4-FFF2-40B4-BE49-F238E27FC236}">
                <a16:creationId xmlns:a16="http://schemas.microsoft.com/office/drawing/2014/main" id="{EC32A7AB-1F75-3D4F-E6E4-EB1A57F9227E}"/>
              </a:ext>
            </a:extLst>
          </p:cNvPr>
          <p:cNvCxnSpPr>
            <a:cxnSpLocks/>
          </p:cNvCxnSpPr>
          <p:nvPr/>
        </p:nvCxnSpPr>
        <p:spPr>
          <a:xfrm flipV="1">
            <a:off x="6065802" y="328246"/>
            <a:ext cx="0" cy="14536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6FD77CA-2A83-765F-8EBB-6E558D86BBCE}"/>
              </a:ext>
            </a:extLst>
          </p:cNvPr>
          <p:cNvCxnSpPr>
            <a:cxnSpLocks/>
          </p:cNvCxnSpPr>
          <p:nvPr/>
        </p:nvCxnSpPr>
        <p:spPr>
          <a:xfrm>
            <a:off x="6065802" y="328246"/>
            <a:ext cx="198548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C1D07DD5-97E5-86DE-B597-860EF2D09A01}"/>
              </a:ext>
            </a:extLst>
          </p:cNvPr>
          <p:cNvCxnSpPr>
            <a:cxnSpLocks/>
          </p:cNvCxnSpPr>
          <p:nvPr/>
        </p:nvCxnSpPr>
        <p:spPr>
          <a:xfrm>
            <a:off x="8051289" y="328246"/>
            <a:ext cx="0" cy="145366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B0D19C8-E5CD-7550-437C-22959F3DE875}"/>
              </a:ext>
            </a:extLst>
          </p:cNvPr>
          <p:cNvCxnSpPr>
            <a:cxnSpLocks/>
          </p:cNvCxnSpPr>
          <p:nvPr/>
        </p:nvCxnSpPr>
        <p:spPr>
          <a:xfrm>
            <a:off x="8051289" y="4740343"/>
            <a:ext cx="0" cy="23310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95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236415B9-E57B-ADC4-6C41-C482EF9BB957}"/>
              </a:ext>
            </a:extLst>
          </p:cNvPr>
          <p:cNvGraphicFramePr>
            <a:graphicFrameLocks noChangeAspect="1"/>
          </p:cNvGraphicFramePr>
          <p:nvPr>
            <p:extLst>
              <p:ext uri="{D42A27DB-BD31-4B8C-83A1-F6EECF244321}">
                <p14:modId xmlns:p14="http://schemas.microsoft.com/office/powerpoint/2010/main" val="912372464"/>
              </p:ext>
            </p:extLst>
          </p:nvPr>
        </p:nvGraphicFramePr>
        <p:xfrm>
          <a:off x="2778125" y="379729"/>
          <a:ext cx="10049233" cy="7691121"/>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5" name="对象 4">
                        <a:extLst>
                          <a:ext uri="{FF2B5EF4-FFF2-40B4-BE49-F238E27FC236}">
                            <a16:creationId xmlns:a16="http://schemas.microsoft.com/office/drawing/2014/main" id="{236415B9-E57B-ADC4-6C41-C482EF9BB957}"/>
                          </a:ext>
                        </a:extLst>
                      </p:cNvPr>
                      <p:cNvPicPr/>
                      <p:nvPr/>
                    </p:nvPicPr>
                    <p:blipFill>
                      <a:blip r:embed="rId4"/>
                      <a:stretch>
                        <a:fillRect/>
                      </a:stretch>
                    </p:blipFill>
                    <p:spPr>
                      <a:xfrm>
                        <a:off x="2778125" y="379729"/>
                        <a:ext cx="10049233" cy="7691121"/>
                      </a:xfrm>
                      <a:prstGeom prst="rect">
                        <a:avLst/>
                      </a:prstGeom>
                    </p:spPr>
                  </p:pic>
                </p:oleObj>
              </mc:Fallback>
            </mc:AlternateContent>
          </a:graphicData>
        </a:graphic>
      </p:graphicFrame>
    </p:spTree>
    <p:extLst>
      <p:ext uri="{BB962C8B-B14F-4D97-AF65-F5344CB8AC3E}">
        <p14:creationId xmlns:p14="http://schemas.microsoft.com/office/powerpoint/2010/main" val="72003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4" y="2642953"/>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61647" y="7839330"/>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5" y="5243257"/>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3" y="5243257"/>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39" y="5243257"/>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22705" y="7839330"/>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09801" y="7839330"/>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2" y="2623903"/>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2" y="2642953"/>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8" y="2636716"/>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52947" y="89013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9994391" y="795987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48863" y="9882915"/>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4" y="275191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7" y="4723451"/>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3" y="27523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8" y="4684663"/>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6" y="5241586"/>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23490" y="7824974"/>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24402" y="79594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14150" y="9878655"/>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0" y="541473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09" y="541516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299" y="7292009"/>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0" y="7298094"/>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12966" y="9865365"/>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50313" y="781176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4" y="261833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2" y="524158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19554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81935" y="784132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197866" y="782197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43572" y="783183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0" y="264419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6" y="263388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6" y="264343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3" y="522651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6" y="52396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4" y="527168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81C9075-A123-BA83-0582-9A289297E73D}"/>
              </a:ext>
            </a:extLst>
          </p:cNvPr>
          <p:cNvSpPr txBox="1"/>
          <p:nvPr/>
        </p:nvSpPr>
        <p:spPr>
          <a:xfrm>
            <a:off x="-2509672" y="83820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8" name="文本框 7">
            <a:extLst>
              <a:ext uri="{FF2B5EF4-FFF2-40B4-BE49-F238E27FC236}">
                <a16:creationId xmlns:a16="http://schemas.microsoft.com/office/drawing/2014/main" id="{89518783-F1B3-94F7-A53F-BBDEF0136586}"/>
              </a:ext>
            </a:extLst>
          </p:cNvPr>
          <p:cNvSpPr txBox="1"/>
          <p:nvPr/>
        </p:nvSpPr>
        <p:spPr>
          <a:xfrm>
            <a:off x="-2526403" y="860937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0" name="文本框 9">
            <a:extLst>
              <a:ext uri="{FF2B5EF4-FFF2-40B4-BE49-F238E27FC236}">
                <a16:creationId xmlns:a16="http://schemas.microsoft.com/office/drawing/2014/main" id="{5BAE56A7-5568-B1C1-646B-05A9186D3264}"/>
              </a:ext>
            </a:extLst>
          </p:cNvPr>
          <p:cNvSpPr txBox="1"/>
          <p:nvPr/>
        </p:nvSpPr>
        <p:spPr>
          <a:xfrm>
            <a:off x="-2564011" y="346437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SWBC</a:t>
            </a:r>
          </a:p>
        </p:txBody>
      </p:sp>
      <p:sp>
        <p:nvSpPr>
          <p:cNvPr id="11" name="文本框 10">
            <a:extLst>
              <a:ext uri="{FF2B5EF4-FFF2-40B4-BE49-F238E27FC236}">
                <a16:creationId xmlns:a16="http://schemas.microsoft.com/office/drawing/2014/main" id="{CAF8C6D2-E378-72A0-3A7E-EB82EEDED137}"/>
              </a:ext>
            </a:extLst>
          </p:cNvPr>
          <p:cNvSpPr txBox="1"/>
          <p:nvPr/>
        </p:nvSpPr>
        <p:spPr>
          <a:xfrm>
            <a:off x="-2509673" y="6037851"/>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BC</a:t>
            </a:r>
          </a:p>
        </p:txBody>
      </p:sp>
    </p:spTree>
    <p:extLst>
      <p:ext uri="{BB962C8B-B14F-4D97-AF65-F5344CB8AC3E}">
        <p14:creationId xmlns:p14="http://schemas.microsoft.com/office/powerpoint/2010/main" val="1376453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a:extLst>
              <a:ext uri="{FF2B5EF4-FFF2-40B4-BE49-F238E27FC236}">
                <a16:creationId xmlns:a16="http://schemas.microsoft.com/office/drawing/2014/main" id="{2F91013A-0610-98A8-F2CE-39F210F32F20}"/>
              </a:ext>
            </a:extLst>
          </p:cNvPr>
          <p:cNvGraphicFramePr>
            <a:graphicFrameLocks noChangeAspect="1"/>
          </p:cNvGraphicFramePr>
          <p:nvPr>
            <p:extLst>
              <p:ext uri="{D42A27DB-BD31-4B8C-83A1-F6EECF244321}">
                <p14:modId xmlns:p14="http://schemas.microsoft.com/office/powerpoint/2010/main" val="922783003"/>
              </p:ext>
            </p:extLst>
          </p:nvPr>
        </p:nvGraphicFramePr>
        <p:xfrm>
          <a:off x="461996" y="-70598"/>
          <a:ext cx="6840807" cy="5236078"/>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8" name="对象 7">
                        <a:extLst>
                          <a:ext uri="{FF2B5EF4-FFF2-40B4-BE49-F238E27FC236}">
                            <a16:creationId xmlns:a16="http://schemas.microsoft.com/office/drawing/2014/main" id="{2F91013A-0610-98A8-F2CE-39F210F32F20}"/>
                          </a:ext>
                        </a:extLst>
                      </p:cNvPr>
                      <p:cNvPicPr/>
                      <p:nvPr/>
                    </p:nvPicPr>
                    <p:blipFill>
                      <a:blip r:embed="rId4"/>
                      <a:stretch>
                        <a:fillRect/>
                      </a:stretch>
                    </p:blipFill>
                    <p:spPr>
                      <a:xfrm>
                        <a:off x="461996" y="-70598"/>
                        <a:ext cx="6840807" cy="5236078"/>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700AAC13-D396-76A6-70F0-0AB91F418BA5}"/>
              </a:ext>
            </a:extLst>
          </p:cNvPr>
          <p:cNvSpPr txBox="1"/>
          <p:nvPr/>
        </p:nvSpPr>
        <p:spPr>
          <a:xfrm>
            <a:off x="432080" y="171455"/>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a</a:t>
            </a:r>
            <a:endParaRPr lang="en-US" sz="32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169F117F-2926-D669-63E1-E4E4BD2C6826}"/>
              </a:ext>
            </a:extLst>
          </p:cNvPr>
          <p:cNvSpPr txBox="1"/>
          <p:nvPr/>
        </p:nvSpPr>
        <p:spPr>
          <a:xfrm>
            <a:off x="7644047" y="171455"/>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b</a:t>
            </a:r>
            <a:endParaRPr lang="en-US" sz="3200" dirty="0">
              <a:latin typeface="Arial" panose="020B0604020202020204" pitchFamily="34" charset="0"/>
              <a:cs typeface="Arial" panose="020B0604020202020204" pitchFamily="34" charset="0"/>
            </a:endParaRPr>
          </a:p>
        </p:txBody>
      </p:sp>
      <p:graphicFrame>
        <p:nvGraphicFramePr>
          <p:cNvPr id="6" name="对象 5">
            <a:extLst>
              <a:ext uri="{FF2B5EF4-FFF2-40B4-BE49-F238E27FC236}">
                <a16:creationId xmlns:a16="http://schemas.microsoft.com/office/drawing/2014/main" id="{00E26711-E173-BD00-A167-57D1CC6F77C0}"/>
              </a:ext>
            </a:extLst>
          </p:cNvPr>
          <p:cNvGraphicFramePr>
            <a:graphicFrameLocks noChangeAspect="1"/>
          </p:cNvGraphicFramePr>
          <p:nvPr>
            <p:extLst>
              <p:ext uri="{D42A27DB-BD31-4B8C-83A1-F6EECF244321}">
                <p14:modId xmlns:p14="http://schemas.microsoft.com/office/powerpoint/2010/main" val="808940633"/>
              </p:ext>
            </p:extLst>
          </p:nvPr>
        </p:nvGraphicFramePr>
        <p:xfrm>
          <a:off x="7907103" y="171455"/>
          <a:ext cx="6154112" cy="5236078"/>
        </p:xfrm>
        <a:graphic>
          <a:graphicData uri="http://schemas.openxmlformats.org/presentationml/2006/ole">
            <mc:AlternateContent xmlns:mc="http://schemas.openxmlformats.org/markup-compatibility/2006">
              <mc:Choice xmlns:v="urn:schemas-microsoft-com:vml" Requires="v">
                <p:oleObj name="Graph" r:id="rId5" imgW="8939784" imgH="7606284" progId="Origin95.Graph">
                  <p:embed/>
                </p:oleObj>
              </mc:Choice>
              <mc:Fallback>
                <p:oleObj name="Graph" r:id="rId5" imgW="8939784" imgH="7606284" progId="Origin95.Graph">
                  <p:embed/>
                  <p:pic>
                    <p:nvPicPr>
                      <p:cNvPr id="6" name="对象 5">
                        <a:extLst>
                          <a:ext uri="{FF2B5EF4-FFF2-40B4-BE49-F238E27FC236}">
                            <a16:creationId xmlns:a16="http://schemas.microsoft.com/office/drawing/2014/main" id="{00E26711-E173-BD00-A167-57D1CC6F77C0}"/>
                          </a:ext>
                        </a:extLst>
                      </p:cNvPr>
                      <p:cNvPicPr/>
                      <p:nvPr/>
                    </p:nvPicPr>
                    <p:blipFill>
                      <a:blip r:embed="rId6"/>
                      <a:stretch>
                        <a:fillRect/>
                      </a:stretch>
                    </p:blipFill>
                    <p:spPr>
                      <a:xfrm>
                        <a:off x="7907103" y="171455"/>
                        <a:ext cx="6154112" cy="5236078"/>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9B85949A-0FD0-8264-C316-ACD56D43421E}"/>
              </a:ext>
            </a:extLst>
          </p:cNvPr>
          <p:cNvGraphicFramePr>
            <a:graphicFrameLocks noChangeAspect="1"/>
          </p:cNvGraphicFramePr>
          <p:nvPr>
            <p:extLst>
              <p:ext uri="{D42A27DB-BD31-4B8C-83A1-F6EECF244321}">
                <p14:modId xmlns:p14="http://schemas.microsoft.com/office/powerpoint/2010/main" val="1407880973"/>
              </p:ext>
            </p:extLst>
          </p:nvPr>
        </p:nvGraphicFramePr>
        <p:xfrm>
          <a:off x="612080" y="5377275"/>
          <a:ext cx="6841468" cy="5236077"/>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16" name="对象 15">
                        <a:extLst>
                          <a:ext uri="{FF2B5EF4-FFF2-40B4-BE49-F238E27FC236}">
                            <a16:creationId xmlns:a16="http://schemas.microsoft.com/office/drawing/2014/main" id="{9B85949A-0FD0-8264-C316-ACD56D43421E}"/>
                          </a:ext>
                        </a:extLst>
                      </p:cNvPr>
                      <p:cNvPicPr/>
                      <p:nvPr/>
                    </p:nvPicPr>
                    <p:blipFill>
                      <a:blip r:embed="rId8"/>
                      <a:stretch>
                        <a:fillRect/>
                      </a:stretch>
                    </p:blipFill>
                    <p:spPr>
                      <a:xfrm>
                        <a:off x="612080" y="5377275"/>
                        <a:ext cx="6841468" cy="5236077"/>
                      </a:xfrm>
                      <a:prstGeom prst="rect">
                        <a:avLst/>
                      </a:prstGeom>
                    </p:spPr>
                  </p:pic>
                </p:oleObj>
              </mc:Fallback>
            </mc:AlternateContent>
          </a:graphicData>
        </a:graphic>
      </p:graphicFrame>
      <p:graphicFrame>
        <p:nvGraphicFramePr>
          <p:cNvPr id="17" name="对象 16">
            <a:extLst>
              <a:ext uri="{FF2B5EF4-FFF2-40B4-BE49-F238E27FC236}">
                <a16:creationId xmlns:a16="http://schemas.microsoft.com/office/drawing/2014/main" id="{7AAE8C4A-2741-2A47-0B5F-66C0709BF805}"/>
              </a:ext>
            </a:extLst>
          </p:cNvPr>
          <p:cNvGraphicFramePr>
            <a:graphicFrameLocks noChangeAspect="1"/>
          </p:cNvGraphicFramePr>
          <p:nvPr>
            <p:extLst>
              <p:ext uri="{D42A27DB-BD31-4B8C-83A1-F6EECF244321}">
                <p14:modId xmlns:p14="http://schemas.microsoft.com/office/powerpoint/2010/main" val="2340424983"/>
              </p:ext>
            </p:extLst>
          </p:nvPr>
        </p:nvGraphicFramePr>
        <p:xfrm>
          <a:off x="8057848" y="5407533"/>
          <a:ext cx="6841468" cy="5236077"/>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7" name="对象 16">
                        <a:extLst>
                          <a:ext uri="{FF2B5EF4-FFF2-40B4-BE49-F238E27FC236}">
                            <a16:creationId xmlns:a16="http://schemas.microsoft.com/office/drawing/2014/main" id="{7AAE8C4A-2741-2A47-0B5F-66C0709BF805}"/>
                          </a:ext>
                        </a:extLst>
                      </p:cNvPr>
                      <p:cNvPicPr/>
                      <p:nvPr/>
                    </p:nvPicPr>
                    <p:blipFill>
                      <a:blip r:embed="rId10"/>
                      <a:stretch>
                        <a:fillRect/>
                      </a:stretch>
                    </p:blipFill>
                    <p:spPr>
                      <a:xfrm>
                        <a:off x="8057848" y="5407533"/>
                        <a:ext cx="6841468" cy="5236077"/>
                      </a:xfrm>
                      <a:prstGeom prst="rect">
                        <a:avLst/>
                      </a:prstGeom>
                    </p:spPr>
                  </p:pic>
                </p:oleObj>
              </mc:Fallback>
            </mc:AlternateContent>
          </a:graphicData>
        </a:graphic>
      </p:graphicFrame>
      <p:sp>
        <p:nvSpPr>
          <p:cNvPr id="19" name="文本框 18">
            <a:extLst>
              <a:ext uri="{FF2B5EF4-FFF2-40B4-BE49-F238E27FC236}">
                <a16:creationId xmlns:a16="http://schemas.microsoft.com/office/drawing/2014/main" id="{7BA8B608-85E6-1537-7D70-0368DB5727EF}"/>
              </a:ext>
            </a:extLst>
          </p:cNvPr>
          <p:cNvSpPr txBox="1"/>
          <p:nvPr/>
        </p:nvSpPr>
        <p:spPr>
          <a:xfrm>
            <a:off x="434994" y="5619328"/>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c</a:t>
            </a:r>
            <a:endParaRPr lang="en-US" sz="32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A76D6D3D-57D9-FC5D-2EB9-235848A81CB3}"/>
              </a:ext>
            </a:extLst>
          </p:cNvPr>
          <p:cNvSpPr txBox="1"/>
          <p:nvPr/>
        </p:nvSpPr>
        <p:spPr>
          <a:xfrm>
            <a:off x="7644047" y="5619328"/>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d</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478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a:extLst>
              <a:ext uri="{FF2B5EF4-FFF2-40B4-BE49-F238E27FC236}">
                <a16:creationId xmlns:a16="http://schemas.microsoft.com/office/drawing/2014/main" id="{0C90A630-E413-E479-B2B8-CB7012238BF6}"/>
              </a:ext>
            </a:extLst>
          </p:cNvPr>
          <p:cNvGrpSpPr/>
          <p:nvPr/>
        </p:nvGrpSpPr>
        <p:grpSpPr>
          <a:xfrm>
            <a:off x="-1715703" y="10254718"/>
            <a:ext cx="19670371" cy="3321655"/>
            <a:chOff x="-1539643" y="278108"/>
            <a:chExt cx="19670371" cy="3321655"/>
          </a:xfrm>
        </p:grpSpPr>
        <p:pic>
          <p:nvPicPr>
            <p:cNvPr id="2" name="图片 1" descr="图片包含 户外, 田地, 照片, 水&#10;&#10;描述已自动生成">
              <a:extLst>
                <a:ext uri="{FF2B5EF4-FFF2-40B4-BE49-F238E27FC236}">
                  <a16:creationId xmlns:a16="http://schemas.microsoft.com/office/drawing/2014/main" id="{4674117D-3460-6F82-4104-41C18EFA90B4}"/>
                </a:ext>
              </a:extLst>
            </p:cNvPr>
            <p:cNvPicPr>
              <a:picLocks noChangeAspect="1"/>
            </p:cNvPicPr>
            <p:nvPr/>
          </p:nvPicPr>
          <p:blipFill>
            <a:blip r:embed="rId3"/>
            <a:srcRect l="-512" t="565" r="512" b="6004"/>
            <a:stretch/>
          </p:blipFill>
          <p:spPr>
            <a:xfrm>
              <a:off x="319768" y="364943"/>
              <a:ext cx="4319865" cy="3228839"/>
            </a:xfrm>
            <a:prstGeom prst="rect">
              <a:avLst/>
            </a:prstGeom>
          </p:spPr>
        </p:pic>
        <p:pic>
          <p:nvPicPr>
            <p:cNvPr id="3" name="Picture 1">
              <a:extLst>
                <a:ext uri="{FF2B5EF4-FFF2-40B4-BE49-F238E27FC236}">
                  <a16:creationId xmlns:a16="http://schemas.microsoft.com/office/drawing/2014/main" id="{AB433A72-A80C-E92C-943F-170B1B63B095}"/>
                </a:ext>
              </a:extLst>
            </p:cNvPr>
            <p:cNvPicPr>
              <a:picLocks noChangeAspect="1"/>
            </p:cNvPicPr>
            <p:nvPr/>
          </p:nvPicPr>
          <p:blipFill>
            <a:blip r:embed="rId4" cstate="print"/>
            <a:srcRect t="5743" b="12783"/>
            <a:stretch/>
          </p:blipFill>
          <p:spPr bwMode="auto">
            <a:xfrm>
              <a:off x="4618841" y="387005"/>
              <a:ext cx="4560205" cy="3210450"/>
            </a:xfrm>
            <a:prstGeom prst="rect">
              <a:avLst/>
            </a:prstGeom>
            <a:noFill/>
            <a:ln w="9525">
              <a:noFill/>
              <a:miter lim="800000"/>
              <a:headEnd/>
              <a:tailEnd/>
            </a:ln>
          </p:spPr>
        </p:pic>
        <p:pic>
          <p:nvPicPr>
            <p:cNvPr id="5" name="Picture 1">
              <a:extLst>
                <a:ext uri="{FF2B5EF4-FFF2-40B4-BE49-F238E27FC236}">
                  <a16:creationId xmlns:a16="http://schemas.microsoft.com/office/drawing/2014/main" id="{AAC4054C-44F6-362B-AEC1-DD227FAD1025}"/>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Lst>
            </a:blip>
            <a:srcRect t="9349" b="16839"/>
            <a:stretch/>
          </p:blipFill>
          <p:spPr bwMode="auto">
            <a:xfrm>
              <a:off x="9103180" y="342935"/>
              <a:ext cx="4656980" cy="3256828"/>
            </a:xfrm>
            <a:prstGeom prst="rect">
              <a:avLst/>
            </a:prstGeom>
            <a:noFill/>
            <a:ln w="9525">
              <a:noFill/>
              <a:miter lim="800000"/>
              <a:headEnd/>
              <a:tailEnd/>
            </a:ln>
          </p:spPr>
        </p:pic>
        <p:pic>
          <p:nvPicPr>
            <p:cNvPr id="7" name="Picture 1">
              <a:extLst>
                <a:ext uri="{FF2B5EF4-FFF2-40B4-BE49-F238E27FC236}">
                  <a16:creationId xmlns:a16="http://schemas.microsoft.com/office/drawing/2014/main" id="{55EB1A0C-6E3A-E17F-0869-F1F53033422C}"/>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Lst>
            </a:blip>
            <a:srcRect t="9532" b="16887"/>
            <a:stretch/>
          </p:blipFill>
          <p:spPr bwMode="auto">
            <a:xfrm>
              <a:off x="13651236" y="387004"/>
              <a:ext cx="4319865" cy="3210451"/>
            </a:xfrm>
            <a:prstGeom prst="rect">
              <a:avLst/>
            </a:prstGeom>
            <a:noFill/>
            <a:ln w="9525">
              <a:noFill/>
              <a:miter lim="800000"/>
              <a:headEnd/>
              <a:tailEnd/>
            </a:ln>
          </p:spPr>
        </p:pic>
        <p:grpSp>
          <p:nvGrpSpPr>
            <p:cNvPr id="8" name="组合 7">
              <a:extLst>
                <a:ext uri="{FF2B5EF4-FFF2-40B4-BE49-F238E27FC236}">
                  <a16:creationId xmlns:a16="http://schemas.microsoft.com/office/drawing/2014/main" id="{597D7F5C-DEE4-3BE2-D742-0CEFDBC33ED6}"/>
                </a:ext>
              </a:extLst>
            </p:cNvPr>
            <p:cNvGrpSpPr/>
            <p:nvPr/>
          </p:nvGrpSpPr>
          <p:grpSpPr>
            <a:xfrm>
              <a:off x="3512613" y="3014655"/>
              <a:ext cx="982643" cy="396039"/>
              <a:chOff x="4211053" y="2732171"/>
              <a:chExt cx="982643" cy="396039"/>
            </a:xfrm>
          </p:grpSpPr>
          <p:cxnSp>
            <p:nvCxnSpPr>
              <p:cNvPr id="29" name="直接连接符 11">
                <a:extLst>
                  <a:ext uri="{FF2B5EF4-FFF2-40B4-BE49-F238E27FC236}">
                    <a16:creationId xmlns:a16="http://schemas.microsoft.com/office/drawing/2014/main" id="{745E5381-4A00-EEC9-A233-CED1EBB466F2}"/>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文本框 7">
                <a:extLst>
                  <a:ext uri="{FF2B5EF4-FFF2-40B4-BE49-F238E27FC236}">
                    <a16:creationId xmlns:a16="http://schemas.microsoft.com/office/drawing/2014/main" id="{DD637D4D-6C75-1A9E-4CCC-A516D63CAC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FB29D432-2018-58AC-8B67-D4E6E05EEED3}"/>
                </a:ext>
              </a:extLst>
            </p:cNvPr>
            <p:cNvGrpSpPr/>
            <p:nvPr/>
          </p:nvGrpSpPr>
          <p:grpSpPr>
            <a:xfrm>
              <a:off x="8002087" y="3014655"/>
              <a:ext cx="982643" cy="396039"/>
              <a:chOff x="4336819" y="6120066"/>
              <a:chExt cx="982643" cy="396039"/>
            </a:xfrm>
          </p:grpSpPr>
          <p:cxnSp>
            <p:nvCxnSpPr>
              <p:cNvPr id="27" name="直接连接符 13">
                <a:extLst>
                  <a:ext uri="{FF2B5EF4-FFF2-40B4-BE49-F238E27FC236}">
                    <a16:creationId xmlns:a16="http://schemas.microsoft.com/office/drawing/2014/main" id="{7C09BCF8-0C9D-D89E-7B60-9162C5281A47}"/>
                  </a:ext>
                </a:extLst>
              </p:cNvPr>
              <p:cNvCxnSpPr/>
              <p:nvPr/>
            </p:nvCxnSpPr>
            <p:spPr>
              <a:xfrm>
                <a:off x="4336819" y="651610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文本框 10">
                <a:extLst>
                  <a:ext uri="{FF2B5EF4-FFF2-40B4-BE49-F238E27FC236}">
                    <a16:creationId xmlns:a16="http://schemas.microsoft.com/office/drawing/2014/main" id="{312400BC-6D9E-21A1-E809-BE573A01763A}"/>
                  </a:ext>
                </a:extLst>
              </p:cNvPr>
              <p:cNvSpPr txBox="1"/>
              <p:nvPr/>
            </p:nvSpPr>
            <p:spPr>
              <a:xfrm>
                <a:off x="4336819" y="612006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D129E426-9078-2EC2-0E7C-95FDB8CFBCDD}"/>
                </a:ext>
              </a:extLst>
            </p:cNvPr>
            <p:cNvGrpSpPr/>
            <p:nvPr/>
          </p:nvGrpSpPr>
          <p:grpSpPr>
            <a:xfrm>
              <a:off x="12561830" y="2982516"/>
              <a:ext cx="982643" cy="396039"/>
              <a:chOff x="8689879" y="2710028"/>
              <a:chExt cx="982643" cy="396039"/>
            </a:xfrm>
          </p:grpSpPr>
          <p:cxnSp>
            <p:nvCxnSpPr>
              <p:cNvPr id="25" name="直接连接符 15">
                <a:extLst>
                  <a:ext uri="{FF2B5EF4-FFF2-40B4-BE49-F238E27FC236}">
                    <a16:creationId xmlns:a16="http://schemas.microsoft.com/office/drawing/2014/main" id="{676E8398-ABF1-DEB8-94D1-2975444C9867}"/>
                  </a:ext>
                </a:extLst>
              </p:cNvPr>
              <p:cNvCxnSpPr/>
              <p:nvPr/>
            </p:nvCxnSpPr>
            <p:spPr>
              <a:xfrm>
                <a:off x="8689879" y="3106067"/>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文本框 13">
                <a:extLst>
                  <a:ext uri="{FF2B5EF4-FFF2-40B4-BE49-F238E27FC236}">
                    <a16:creationId xmlns:a16="http://schemas.microsoft.com/office/drawing/2014/main" id="{676B489C-0C5F-682A-18A5-2FB1A42D0332}"/>
                  </a:ext>
                </a:extLst>
              </p:cNvPr>
              <p:cNvSpPr txBox="1"/>
              <p:nvPr/>
            </p:nvSpPr>
            <p:spPr>
              <a:xfrm>
                <a:off x="8689879" y="2710028"/>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3" name="组合 12">
              <a:extLst>
                <a:ext uri="{FF2B5EF4-FFF2-40B4-BE49-F238E27FC236}">
                  <a16:creationId xmlns:a16="http://schemas.microsoft.com/office/drawing/2014/main" id="{8ECA6AEB-F259-2759-2622-1AC8A506E983}"/>
                </a:ext>
              </a:extLst>
            </p:cNvPr>
            <p:cNvGrpSpPr/>
            <p:nvPr/>
          </p:nvGrpSpPr>
          <p:grpSpPr>
            <a:xfrm>
              <a:off x="16762692" y="2902011"/>
              <a:ext cx="982643" cy="396039"/>
              <a:chOff x="8971080" y="6150646"/>
              <a:chExt cx="982643" cy="396039"/>
            </a:xfrm>
          </p:grpSpPr>
          <p:cxnSp>
            <p:nvCxnSpPr>
              <p:cNvPr id="23" name="直接连接符 17">
                <a:extLst>
                  <a:ext uri="{FF2B5EF4-FFF2-40B4-BE49-F238E27FC236}">
                    <a16:creationId xmlns:a16="http://schemas.microsoft.com/office/drawing/2014/main" id="{2E127931-C6FC-9EEA-FD40-B444D7B6F485}"/>
                  </a:ext>
                </a:extLst>
              </p:cNvPr>
              <p:cNvCxnSpPr/>
              <p:nvPr/>
            </p:nvCxnSpPr>
            <p:spPr>
              <a:xfrm>
                <a:off x="8971080" y="654668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文本框 16">
                <a:extLst>
                  <a:ext uri="{FF2B5EF4-FFF2-40B4-BE49-F238E27FC236}">
                    <a16:creationId xmlns:a16="http://schemas.microsoft.com/office/drawing/2014/main" id="{741C5323-EF05-2C03-C79A-D68683490904}"/>
                  </a:ext>
                </a:extLst>
              </p:cNvPr>
              <p:cNvSpPr txBox="1"/>
              <p:nvPr/>
            </p:nvSpPr>
            <p:spPr>
              <a:xfrm>
                <a:off x="8971080" y="615064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14" name="文本框 17">
              <a:extLst>
                <a:ext uri="{FF2B5EF4-FFF2-40B4-BE49-F238E27FC236}">
                  <a16:creationId xmlns:a16="http://schemas.microsoft.com/office/drawing/2014/main" id="{0E2D8AC7-3928-447D-84AE-2C2A6A83CEBF}"/>
                </a:ext>
              </a:extLst>
            </p:cNvPr>
            <p:cNvSpPr txBox="1"/>
            <p:nvPr/>
          </p:nvSpPr>
          <p:spPr>
            <a:xfrm>
              <a:off x="331452" y="1448789"/>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15" name="文本框 18">
              <a:extLst>
                <a:ext uri="{FF2B5EF4-FFF2-40B4-BE49-F238E27FC236}">
                  <a16:creationId xmlns:a16="http://schemas.microsoft.com/office/drawing/2014/main" id="{66870B96-4AE6-E830-4FF9-F060438D1170}"/>
                </a:ext>
              </a:extLst>
            </p:cNvPr>
            <p:cNvSpPr txBox="1"/>
            <p:nvPr/>
          </p:nvSpPr>
          <p:spPr>
            <a:xfrm>
              <a:off x="331452" y="1958034"/>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19" name="直接连接符 28">
              <a:extLst>
                <a:ext uri="{FF2B5EF4-FFF2-40B4-BE49-F238E27FC236}">
                  <a16:creationId xmlns:a16="http://schemas.microsoft.com/office/drawing/2014/main" id="{877B7AB5-2A03-6FA8-CE54-DB1C68E85DC9}"/>
                </a:ext>
              </a:extLst>
            </p:cNvPr>
            <p:cNvCxnSpPr>
              <a:cxnSpLocks/>
            </p:cNvCxnSpPr>
            <p:nvPr/>
          </p:nvCxnSpPr>
          <p:spPr>
            <a:xfrm>
              <a:off x="389243" y="1898849"/>
              <a:ext cx="17400696" cy="59185"/>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21" name="文本框 23">
              <a:extLst>
                <a:ext uri="{FF2B5EF4-FFF2-40B4-BE49-F238E27FC236}">
                  <a16:creationId xmlns:a16="http://schemas.microsoft.com/office/drawing/2014/main" id="{4D9DC172-949A-E538-FC18-6E64FC84010C}"/>
                </a:ext>
              </a:extLst>
            </p:cNvPr>
            <p:cNvSpPr txBox="1"/>
            <p:nvPr/>
          </p:nvSpPr>
          <p:spPr>
            <a:xfrm>
              <a:off x="12921623" y="48357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22" name="文本框 24">
              <a:extLst>
                <a:ext uri="{FF2B5EF4-FFF2-40B4-BE49-F238E27FC236}">
                  <a16:creationId xmlns:a16="http://schemas.microsoft.com/office/drawing/2014/main" id="{B3D994CB-5A21-A82E-D185-356BAA6AABC4}"/>
                </a:ext>
              </a:extLst>
            </p:cNvPr>
            <p:cNvSpPr txBox="1"/>
            <p:nvPr/>
          </p:nvSpPr>
          <p:spPr>
            <a:xfrm>
              <a:off x="17045160" y="43925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Mg</a:t>
              </a:r>
            </a:p>
          </p:txBody>
        </p:sp>
        <p:pic>
          <p:nvPicPr>
            <p:cNvPr id="32" name="图片 31">
              <a:extLst>
                <a:ext uri="{FF2B5EF4-FFF2-40B4-BE49-F238E27FC236}">
                  <a16:creationId xmlns:a16="http://schemas.microsoft.com/office/drawing/2014/main" id="{B2A4A479-AED9-5578-DBE3-B5CD7DBA7957}"/>
                </a:ext>
              </a:extLst>
            </p:cNvPr>
            <p:cNvPicPr>
              <a:picLocks noChangeAspect="1"/>
            </p:cNvPicPr>
            <p:nvPr/>
          </p:nvPicPr>
          <p:blipFill>
            <a:blip r:embed="rId9"/>
            <a:stretch>
              <a:fillRect/>
            </a:stretch>
          </p:blipFill>
          <p:spPr>
            <a:xfrm>
              <a:off x="4763218" y="3203569"/>
              <a:ext cx="1917700" cy="330200"/>
            </a:xfrm>
            <a:prstGeom prst="rect">
              <a:avLst/>
            </a:prstGeom>
          </p:spPr>
        </p:pic>
        <p:sp>
          <p:nvSpPr>
            <p:cNvPr id="76" name="文本框 75">
              <a:extLst>
                <a:ext uri="{FF2B5EF4-FFF2-40B4-BE49-F238E27FC236}">
                  <a16:creationId xmlns:a16="http://schemas.microsoft.com/office/drawing/2014/main" id="{5C9B15AD-1925-1DDE-EA8E-0F49479258F8}"/>
                </a:ext>
              </a:extLst>
            </p:cNvPr>
            <p:cNvSpPr txBox="1"/>
            <p:nvPr/>
          </p:nvSpPr>
          <p:spPr>
            <a:xfrm>
              <a:off x="311235" y="367026"/>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5E4136A4-CCB9-8142-617C-0A2E1A686742}"/>
                </a:ext>
              </a:extLst>
            </p:cNvPr>
            <p:cNvSpPr txBox="1"/>
            <p:nvPr/>
          </p:nvSpPr>
          <p:spPr>
            <a:xfrm>
              <a:off x="4703859" y="3846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0A6F5BDD-E062-A000-E6FB-22BBDF5BF7FF}"/>
                </a:ext>
              </a:extLst>
            </p:cNvPr>
            <p:cNvSpPr txBox="1"/>
            <p:nvPr/>
          </p:nvSpPr>
          <p:spPr>
            <a:xfrm>
              <a:off x="9204652" y="3630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5C3F5146-E700-C0BE-4D44-AAD71DFDD7BB}"/>
                </a:ext>
              </a:extLst>
            </p:cNvPr>
            <p:cNvSpPr txBox="1"/>
            <p:nvPr/>
          </p:nvSpPr>
          <p:spPr>
            <a:xfrm>
              <a:off x="13759915" y="2781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0D90182-27DC-F2AA-1086-E0F0A73F6026}"/>
                </a:ext>
              </a:extLst>
            </p:cNvPr>
            <p:cNvSpPr txBox="1"/>
            <p:nvPr/>
          </p:nvSpPr>
          <p:spPr>
            <a:xfrm>
              <a:off x="-1539643" y="1633455"/>
              <a:ext cx="1727083" cy="1015663"/>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BPM (AEL)</a:t>
              </a:r>
            </a:p>
            <a:p>
              <a:pPr algn="ctr"/>
              <a:r>
                <a:rPr lang="en-US" sz="2000" dirty="0">
                  <a:latin typeface="Arial" panose="020B0604020202020204" pitchFamily="34" charset="0"/>
                  <a:cs typeface="Arial" panose="020B0604020202020204" pitchFamily="34" charset="0"/>
                </a:rPr>
                <a:t>After Experiment</a:t>
              </a:r>
            </a:p>
          </p:txBody>
        </p:sp>
      </p:grpSp>
      <p:grpSp>
        <p:nvGrpSpPr>
          <p:cNvPr id="89" name="组合 88">
            <a:extLst>
              <a:ext uri="{FF2B5EF4-FFF2-40B4-BE49-F238E27FC236}">
                <a16:creationId xmlns:a16="http://schemas.microsoft.com/office/drawing/2014/main" id="{DF963BE9-43D8-446D-636A-44457E6A7D20}"/>
              </a:ext>
            </a:extLst>
          </p:cNvPr>
          <p:cNvGrpSpPr/>
          <p:nvPr/>
        </p:nvGrpSpPr>
        <p:grpSpPr>
          <a:xfrm>
            <a:off x="-1535545" y="3569840"/>
            <a:ext cx="19587556" cy="3281815"/>
            <a:chOff x="-1308128" y="7078132"/>
            <a:chExt cx="19587556" cy="3281815"/>
          </a:xfrm>
        </p:grpSpPr>
        <p:pic>
          <p:nvPicPr>
            <p:cNvPr id="34" name="图片 33" descr="山上的草地上&#10;&#10;中度可信度描述已自动生成">
              <a:extLst>
                <a:ext uri="{FF2B5EF4-FFF2-40B4-BE49-F238E27FC236}">
                  <a16:creationId xmlns:a16="http://schemas.microsoft.com/office/drawing/2014/main" id="{285014C9-C1A5-3D04-0F09-686AA4A9EF8D}"/>
                </a:ext>
              </a:extLst>
            </p:cNvPr>
            <p:cNvPicPr>
              <a:picLocks noChangeAspect="1"/>
            </p:cNvPicPr>
            <p:nvPr/>
          </p:nvPicPr>
          <p:blipFill>
            <a:blip r:embed="rId10"/>
            <a:srcRect b="6078"/>
            <a:stretch/>
          </p:blipFill>
          <p:spPr>
            <a:xfrm>
              <a:off x="346629" y="7109329"/>
              <a:ext cx="4319864" cy="3245847"/>
            </a:xfrm>
            <a:prstGeom prst="rect">
              <a:avLst/>
            </a:prstGeom>
          </p:spPr>
        </p:pic>
        <p:pic>
          <p:nvPicPr>
            <p:cNvPr id="35" name="Picture 1">
              <a:extLst>
                <a:ext uri="{FF2B5EF4-FFF2-40B4-BE49-F238E27FC236}">
                  <a16:creationId xmlns:a16="http://schemas.microsoft.com/office/drawing/2014/main" id="{C04E5264-4F82-FD18-5684-A1D2CC2B403F}"/>
                </a:ext>
              </a:extLst>
            </p:cNvPr>
            <p:cNvPicPr>
              <a:picLocks noChangeAspect="1"/>
            </p:cNvPicPr>
            <p:nvPr/>
          </p:nvPicPr>
          <p:blipFill>
            <a:blip r:embed="rId11" cstate="print"/>
            <a:srcRect t="5477" b="5010"/>
            <a:stretch/>
          </p:blipFill>
          <p:spPr bwMode="auto">
            <a:xfrm>
              <a:off x="4666493" y="7104712"/>
              <a:ext cx="4513313" cy="3245848"/>
            </a:xfrm>
            <a:prstGeom prst="rect">
              <a:avLst/>
            </a:prstGeom>
            <a:noFill/>
            <a:ln w="9525">
              <a:noFill/>
              <a:miter lim="800000"/>
              <a:headEnd/>
              <a:tailEnd/>
            </a:ln>
          </p:spPr>
        </p:pic>
        <p:pic>
          <p:nvPicPr>
            <p:cNvPr id="36" name="Picture 1">
              <a:extLst>
                <a:ext uri="{FF2B5EF4-FFF2-40B4-BE49-F238E27FC236}">
                  <a16:creationId xmlns:a16="http://schemas.microsoft.com/office/drawing/2014/main" id="{1347C27F-8A07-9203-47DE-4C90EEE676A4}"/>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0000"/>
                      </a14:imgEffect>
                    </a14:imgLayer>
                  </a14:imgProps>
                </a:ext>
              </a:extLst>
            </a:blip>
            <a:srcRect t="9808" b="10615"/>
            <a:stretch/>
          </p:blipFill>
          <p:spPr bwMode="auto">
            <a:xfrm>
              <a:off x="13692229" y="7095687"/>
              <a:ext cx="4319864" cy="3245847"/>
            </a:xfrm>
            <a:prstGeom prst="rect">
              <a:avLst/>
            </a:prstGeom>
            <a:noFill/>
            <a:ln w="9525">
              <a:noFill/>
              <a:miter lim="800000"/>
              <a:headEnd/>
              <a:tailEnd/>
            </a:ln>
          </p:spPr>
        </p:pic>
        <p:pic>
          <p:nvPicPr>
            <p:cNvPr id="50" name="Picture 1">
              <a:extLst>
                <a:ext uri="{FF2B5EF4-FFF2-40B4-BE49-F238E27FC236}">
                  <a16:creationId xmlns:a16="http://schemas.microsoft.com/office/drawing/2014/main" id="{CB54DA22-721F-3787-8AF8-553DDE988202}"/>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t="10100" b="9681"/>
            <a:stretch/>
          </p:blipFill>
          <p:spPr bwMode="auto">
            <a:xfrm>
              <a:off x="9089591" y="7114100"/>
              <a:ext cx="4670569" cy="3245847"/>
            </a:xfrm>
            <a:prstGeom prst="rect">
              <a:avLst/>
            </a:prstGeom>
            <a:noFill/>
            <a:ln w="9525">
              <a:noFill/>
              <a:miter lim="800000"/>
              <a:headEnd/>
              <a:tailEnd/>
            </a:ln>
          </p:spPr>
        </p:pic>
        <p:grpSp>
          <p:nvGrpSpPr>
            <p:cNvPr id="51" name="组合 50">
              <a:extLst>
                <a:ext uri="{FF2B5EF4-FFF2-40B4-BE49-F238E27FC236}">
                  <a16:creationId xmlns:a16="http://schemas.microsoft.com/office/drawing/2014/main" id="{C9D41E78-CA4B-4A4E-C3B3-536D65D18CE9}"/>
                </a:ext>
              </a:extLst>
            </p:cNvPr>
            <p:cNvGrpSpPr/>
            <p:nvPr/>
          </p:nvGrpSpPr>
          <p:grpSpPr>
            <a:xfrm>
              <a:off x="3565659" y="9709036"/>
              <a:ext cx="982643" cy="396039"/>
              <a:chOff x="4211053" y="2732171"/>
              <a:chExt cx="982643" cy="396039"/>
            </a:xfrm>
          </p:grpSpPr>
          <p:cxnSp>
            <p:nvCxnSpPr>
              <p:cNvPr id="52" name="直接连接符 9">
                <a:extLst>
                  <a:ext uri="{FF2B5EF4-FFF2-40B4-BE49-F238E27FC236}">
                    <a16:creationId xmlns:a16="http://schemas.microsoft.com/office/drawing/2014/main" id="{C306BEDF-BC8C-CD43-5173-452842C6A6E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53" name="文本框 52">
                <a:extLst>
                  <a:ext uri="{FF2B5EF4-FFF2-40B4-BE49-F238E27FC236}">
                    <a16:creationId xmlns:a16="http://schemas.microsoft.com/office/drawing/2014/main" id="{E109317F-1B5C-0A14-B039-7DCA50CE59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54" name="组合 53">
              <a:extLst>
                <a:ext uri="{FF2B5EF4-FFF2-40B4-BE49-F238E27FC236}">
                  <a16:creationId xmlns:a16="http://schemas.microsoft.com/office/drawing/2014/main" id="{2D64FE80-66F1-FDF2-536A-7EB1C12086EF}"/>
                </a:ext>
              </a:extLst>
            </p:cNvPr>
            <p:cNvGrpSpPr/>
            <p:nvPr/>
          </p:nvGrpSpPr>
          <p:grpSpPr>
            <a:xfrm>
              <a:off x="12567904" y="9708718"/>
              <a:ext cx="982643" cy="396039"/>
              <a:chOff x="4211053" y="2732171"/>
              <a:chExt cx="982643" cy="396039"/>
            </a:xfrm>
          </p:grpSpPr>
          <p:cxnSp>
            <p:nvCxnSpPr>
              <p:cNvPr id="59" name="直接连接符 12">
                <a:extLst>
                  <a:ext uri="{FF2B5EF4-FFF2-40B4-BE49-F238E27FC236}">
                    <a16:creationId xmlns:a16="http://schemas.microsoft.com/office/drawing/2014/main" id="{F49BB956-5FFD-9C58-033B-A8A27A30383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0" name="文本框 59">
                <a:extLst>
                  <a:ext uri="{FF2B5EF4-FFF2-40B4-BE49-F238E27FC236}">
                    <a16:creationId xmlns:a16="http://schemas.microsoft.com/office/drawing/2014/main" id="{C48924DF-2248-A663-BD20-95CEE4FA7901}"/>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1" name="组合 60">
              <a:extLst>
                <a:ext uri="{FF2B5EF4-FFF2-40B4-BE49-F238E27FC236}">
                  <a16:creationId xmlns:a16="http://schemas.microsoft.com/office/drawing/2014/main" id="{48F23A5C-1162-9B4D-9406-22B23979889B}"/>
                </a:ext>
              </a:extLst>
            </p:cNvPr>
            <p:cNvGrpSpPr/>
            <p:nvPr/>
          </p:nvGrpSpPr>
          <p:grpSpPr>
            <a:xfrm>
              <a:off x="7982247" y="9708718"/>
              <a:ext cx="982643" cy="396039"/>
              <a:chOff x="4211053" y="2732171"/>
              <a:chExt cx="982643" cy="396039"/>
            </a:xfrm>
          </p:grpSpPr>
          <p:cxnSp>
            <p:nvCxnSpPr>
              <p:cNvPr id="62" name="直接连接符 15">
                <a:extLst>
                  <a:ext uri="{FF2B5EF4-FFF2-40B4-BE49-F238E27FC236}">
                    <a16:creationId xmlns:a16="http://schemas.microsoft.com/office/drawing/2014/main" id="{43503C76-108E-133A-B8E2-DE3AF49C4B0D}"/>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3" name="文本框 62">
                <a:extLst>
                  <a:ext uri="{FF2B5EF4-FFF2-40B4-BE49-F238E27FC236}">
                    <a16:creationId xmlns:a16="http://schemas.microsoft.com/office/drawing/2014/main" id="{9861F302-BC19-B9A0-EE91-52A58130F5A9}"/>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4" name="组合 63">
              <a:extLst>
                <a:ext uri="{FF2B5EF4-FFF2-40B4-BE49-F238E27FC236}">
                  <a16:creationId xmlns:a16="http://schemas.microsoft.com/office/drawing/2014/main" id="{F0BCF7BB-7D1C-45E3-EF19-D30BDB107D6E}"/>
                </a:ext>
              </a:extLst>
            </p:cNvPr>
            <p:cNvGrpSpPr/>
            <p:nvPr/>
          </p:nvGrpSpPr>
          <p:grpSpPr>
            <a:xfrm>
              <a:off x="16817042" y="9651803"/>
              <a:ext cx="982643" cy="396039"/>
              <a:chOff x="4211053" y="2732171"/>
              <a:chExt cx="982643" cy="396039"/>
            </a:xfrm>
          </p:grpSpPr>
          <p:cxnSp>
            <p:nvCxnSpPr>
              <p:cNvPr id="65" name="直接连接符 18">
                <a:extLst>
                  <a:ext uri="{FF2B5EF4-FFF2-40B4-BE49-F238E27FC236}">
                    <a16:creationId xmlns:a16="http://schemas.microsoft.com/office/drawing/2014/main" id="{402B71FF-18ED-67E7-14E0-E8AC9F885723}"/>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6" name="文本框 65">
                <a:extLst>
                  <a:ext uri="{FF2B5EF4-FFF2-40B4-BE49-F238E27FC236}">
                    <a16:creationId xmlns:a16="http://schemas.microsoft.com/office/drawing/2014/main" id="{670DE13A-551C-24D9-9464-7F7E49722ACA}"/>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67" name="文本框 66">
              <a:extLst>
                <a:ext uri="{FF2B5EF4-FFF2-40B4-BE49-F238E27FC236}">
                  <a16:creationId xmlns:a16="http://schemas.microsoft.com/office/drawing/2014/main" id="{740C500D-0F2B-C5A3-79EF-7FA56520E8D9}"/>
                </a:ext>
              </a:extLst>
            </p:cNvPr>
            <p:cNvSpPr txBox="1"/>
            <p:nvPr/>
          </p:nvSpPr>
          <p:spPr>
            <a:xfrm>
              <a:off x="346628" y="8030561"/>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68" name="文本框 67">
              <a:extLst>
                <a:ext uri="{FF2B5EF4-FFF2-40B4-BE49-F238E27FC236}">
                  <a16:creationId xmlns:a16="http://schemas.microsoft.com/office/drawing/2014/main" id="{5EDB90E9-CBA3-A34B-8635-4AD34EB16102}"/>
                </a:ext>
              </a:extLst>
            </p:cNvPr>
            <p:cNvSpPr txBox="1"/>
            <p:nvPr/>
          </p:nvSpPr>
          <p:spPr>
            <a:xfrm>
              <a:off x="346628" y="7520696"/>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69" name="直接连接符 22">
              <a:extLst>
                <a:ext uri="{FF2B5EF4-FFF2-40B4-BE49-F238E27FC236}">
                  <a16:creationId xmlns:a16="http://schemas.microsoft.com/office/drawing/2014/main" id="{5C07B8EE-34BF-7BB4-8A1D-AB2FC09D1F39}"/>
                </a:ext>
              </a:extLst>
            </p:cNvPr>
            <p:cNvCxnSpPr/>
            <p:nvPr/>
          </p:nvCxnSpPr>
          <p:spPr>
            <a:xfrm>
              <a:off x="346628" y="7915328"/>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0" name="直接连接符 23">
              <a:extLst>
                <a:ext uri="{FF2B5EF4-FFF2-40B4-BE49-F238E27FC236}">
                  <a16:creationId xmlns:a16="http://schemas.microsoft.com/office/drawing/2014/main" id="{86CA3FB5-85B9-5000-7C87-162E3ED362D0}"/>
                </a:ext>
              </a:extLst>
            </p:cNvPr>
            <p:cNvCxnSpPr/>
            <p:nvPr/>
          </p:nvCxnSpPr>
          <p:spPr>
            <a:xfrm>
              <a:off x="9303339" y="7951708"/>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1" name="直接连接符 24">
              <a:extLst>
                <a:ext uri="{FF2B5EF4-FFF2-40B4-BE49-F238E27FC236}">
                  <a16:creationId xmlns:a16="http://schemas.microsoft.com/office/drawing/2014/main" id="{0BA47737-8D6F-9B1E-2440-5E270E7F76FF}"/>
                </a:ext>
              </a:extLst>
            </p:cNvPr>
            <p:cNvCxnSpPr/>
            <p:nvPr/>
          </p:nvCxnSpPr>
          <p:spPr>
            <a:xfrm>
              <a:off x="4774418" y="7908740"/>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2" name="直接连接符 25">
              <a:extLst>
                <a:ext uri="{FF2B5EF4-FFF2-40B4-BE49-F238E27FC236}">
                  <a16:creationId xmlns:a16="http://schemas.microsoft.com/office/drawing/2014/main" id="{B51FD112-6F68-4332-A702-26EDF6975131}"/>
                </a:ext>
              </a:extLst>
            </p:cNvPr>
            <p:cNvCxnSpPr>
              <a:cxnSpLocks/>
            </p:cNvCxnSpPr>
            <p:nvPr/>
          </p:nvCxnSpPr>
          <p:spPr>
            <a:xfrm flipV="1">
              <a:off x="13810863" y="7915328"/>
              <a:ext cx="3988822" cy="3638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73" name="文本框 72">
              <a:extLst>
                <a:ext uri="{FF2B5EF4-FFF2-40B4-BE49-F238E27FC236}">
                  <a16:creationId xmlns:a16="http://schemas.microsoft.com/office/drawing/2014/main" id="{ED60B157-DB5D-9F65-0E4D-F2F9DC811D81}"/>
                </a:ext>
              </a:extLst>
            </p:cNvPr>
            <p:cNvSpPr txBox="1"/>
            <p:nvPr/>
          </p:nvSpPr>
          <p:spPr>
            <a:xfrm>
              <a:off x="12969264" y="7250291"/>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74" name="文本框 73">
              <a:extLst>
                <a:ext uri="{FF2B5EF4-FFF2-40B4-BE49-F238E27FC236}">
                  <a16:creationId xmlns:a16="http://schemas.microsoft.com/office/drawing/2014/main" id="{98125722-7A3F-CF61-30A1-A101E676979A}"/>
                </a:ext>
              </a:extLst>
            </p:cNvPr>
            <p:cNvSpPr txBox="1"/>
            <p:nvPr/>
          </p:nvSpPr>
          <p:spPr>
            <a:xfrm>
              <a:off x="17193860" y="7152713"/>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sp>
          <p:nvSpPr>
            <p:cNvPr id="78" name="文本框 77">
              <a:extLst>
                <a:ext uri="{FF2B5EF4-FFF2-40B4-BE49-F238E27FC236}">
                  <a16:creationId xmlns:a16="http://schemas.microsoft.com/office/drawing/2014/main" id="{3846954C-2F7D-BA49-5B40-2734A1C8450F}"/>
                </a:ext>
              </a:extLst>
            </p:cNvPr>
            <p:cNvSpPr txBox="1"/>
            <p:nvPr/>
          </p:nvSpPr>
          <p:spPr>
            <a:xfrm>
              <a:off x="330285" y="7078132"/>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AA2B19F-2420-B713-98BC-CAC2AB83AB86}"/>
                </a:ext>
              </a:extLst>
            </p:cNvPr>
            <p:cNvSpPr txBox="1"/>
            <p:nvPr/>
          </p:nvSpPr>
          <p:spPr>
            <a:xfrm>
              <a:off x="4755818" y="709624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82" name="文本框 81">
              <a:extLst>
                <a:ext uri="{FF2B5EF4-FFF2-40B4-BE49-F238E27FC236}">
                  <a16:creationId xmlns:a16="http://schemas.microsoft.com/office/drawing/2014/main" id="{41897CBD-AFD3-8FEC-6BB1-96A6A2EE4317}"/>
                </a:ext>
              </a:extLst>
            </p:cNvPr>
            <p:cNvSpPr txBox="1"/>
            <p:nvPr/>
          </p:nvSpPr>
          <p:spPr>
            <a:xfrm>
              <a:off x="9178916" y="709568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24054024-6E40-60FA-44C5-A9712021634B}"/>
                </a:ext>
              </a:extLst>
            </p:cNvPr>
            <p:cNvSpPr txBox="1"/>
            <p:nvPr/>
          </p:nvSpPr>
          <p:spPr>
            <a:xfrm>
              <a:off x="13769328" y="708225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802F8DAD-42F0-0648-8643-C367934108C4}"/>
                </a:ext>
              </a:extLst>
            </p:cNvPr>
            <p:cNvSpPr txBox="1"/>
            <p:nvPr/>
          </p:nvSpPr>
          <p:spPr>
            <a:xfrm>
              <a:off x="-1308128" y="8718610"/>
              <a:ext cx="1499011" cy="1015663"/>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CEM</a:t>
              </a:r>
            </a:p>
            <a:p>
              <a:pPr algn="ctr"/>
              <a:r>
                <a:rPr lang="en-US" sz="2000" dirty="0">
                  <a:latin typeface="Arial" panose="020B0604020202020204" pitchFamily="34" charset="0"/>
                  <a:cs typeface="Arial" panose="020B0604020202020204" pitchFamily="34" charset="0"/>
                </a:rPr>
                <a:t>After</a:t>
              </a:r>
            </a:p>
            <a:p>
              <a:pPr algn="ctr"/>
              <a:r>
                <a:rPr lang="en-US" sz="2000" dirty="0">
                  <a:latin typeface="Arial" panose="020B0604020202020204" pitchFamily="34" charset="0"/>
                  <a:cs typeface="Arial" panose="020B0604020202020204" pitchFamily="34" charset="0"/>
                </a:rPr>
                <a:t>Experiment</a:t>
              </a:r>
            </a:p>
          </p:txBody>
        </p:sp>
      </p:grpSp>
      <p:grpSp>
        <p:nvGrpSpPr>
          <p:cNvPr id="88" name="组合 87">
            <a:extLst>
              <a:ext uri="{FF2B5EF4-FFF2-40B4-BE49-F238E27FC236}">
                <a16:creationId xmlns:a16="http://schemas.microsoft.com/office/drawing/2014/main" id="{66805B93-CF2C-CF72-FB64-507A1AD20884}"/>
              </a:ext>
            </a:extLst>
          </p:cNvPr>
          <p:cNvGrpSpPr/>
          <p:nvPr/>
        </p:nvGrpSpPr>
        <p:grpSpPr>
          <a:xfrm>
            <a:off x="-1451817" y="254510"/>
            <a:ext cx="19464558" cy="3186056"/>
            <a:chOff x="-1185130" y="10486143"/>
            <a:chExt cx="19464558" cy="3186056"/>
          </a:xfrm>
        </p:grpSpPr>
        <p:pic>
          <p:nvPicPr>
            <p:cNvPr id="10" name="Picture 1">
              <a:extLst>
                <a:ext uri="{FF2B5EF4-FFF2-40B4-BE49-F238E27FC236}">
                  <a16:creationId xmlns:a16="http://schemas.microsoft.com/office/drawing/2014/main" id="{2141292F-0C49-0E09-1119-1773CEC25CA3}"/>
                </a:ext>
              </a:extLst>
            </p:cNvPr>
            <p:cNvPicPr>
              <a:picLocks noChangeAspect="1"/>
            </p:cNvPicPr>
            <p:nvPr/>
          </p:nvPicPr>
          <p:blipFill>
            <a:blip r:embed="rId16" cstate="print"/>
            <a:srcRect t="7360" b="5804"/>
            <a:stretch/>
          </p:blipFill>
          <p:spPr bwMode="auto">
            <a:xfrm>
              <a:off x="4635434" y="10486143"/>
              <a:ext cx="4543482" cy="3169816"/>
            </a:xfrm>
            <a:prstGeom prst="rect">
              <a:avLst/>
            </a:prstGeom>
            <a:noFill/>
            <a:ln w="9525">
              <a:noFill/>
              <a:miter lim="800000"/>
              <a:headEnd/>
              <a:tailEnd/>
            </a:ln>
          </p:spPr>
        </p:pic>
        <p:grpSp>
          <p:nvGrpSpPr>
            <p:cNvPr id="12" name="组合 11">
              <a:extLst>
                <a:ext uri="{FF2B5EF4-FFF2-40B4-BE49-F238E27FC236}">
                  <a16:creationId xmlns:a16="http://schemas.microsoft.com/office/drawing/2014/main" id="{CA660C5B-ACFA-4AA3-5F5A-2923641F00BD}"/>
                </a:ext>
              </a:extLst>
            </p:cNvPr>
            <p:cNvGrpSpPr/>
            <p:nvPr/>
          </p:nvGrpSpPr>
          <p:grpSpPr>
            <a:xfrm>
              <a:off x="8002086" y="13068276"/>
              <a:ext cx="982643" cy="396039"/>
              <a:chOff x="4336819" y="6120066"/>
              <a:chExt cx="982643" cy="396039"/>
            </a:xfrm>
          </p:grpSpPr>
          <p:cxnSp>
            <p:nvCxnSpPr>
              <p:cNvPr id="16" name="直接连接符 13">
                <a:extLst>
                  <a:ext uri="{FF2B5EF4-FFF2-40B4-BE49-F238E27FC236}">
                    <a16:creationId xmlns:a16="http://schemas.microsoft.com/office/drawing/2014/main" id="{83E631B0-33AB-E326-1BF2-5E70409C46DB}"/>
                  </a:ext>
                </a:extLst>
              </p:cNvPr>
              <p:cNvCxnSpPr/>
              <p:nvPr/>
            </p:nvCxnSpPr>
            <p:spPr>
              <a:xfrm>
                <a:off x="4336819" y="651610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文本框 10">
                <a:extLst>
                  <a:ext uri="{FF2B5EF4-FFF2-40B4-BE49-F238E27FC236}">
                    <a16:creationId xmlns:a16="http://schemas.microsoft.com/office/drawing/2014/main" id="{745672DB-B6E3-6BEF-6923-57FFD581D0C6}"/>
                  </a:ext>
                </a:extLst>
              </p:cNvPr>
              <p:cNvSpPr txBox="1"/>
              <p:nvPr/>
            </p:nvSpPr>
            <p:spPr>
              <a:xfrm>
                <a:off x="4336819" y="612006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18" name="文本框 17">
              <a:extLst>
                <a:ext uri="{FF2B5EF4-FFF2-40B4-BE49-F238E27FC236}">
                  <a16:creationId xmlns:a16="http://schemas.microsoft.com/office/drawing/2014/main" id="{5618AAF2-DF5B-1B74-8A7B-C5C92849CBF6}"/>
                </a:ext>
              </a:extLst>
            </p:cNvPr>
            <p:cNvSpPr txBox="1"/>
            <p:nvPr/>
          </p:nvSpPr>
          <p:spPr>
            <a:xfrm>
              <a:off x="-1185130" y="11577934"/>
              <a:ext cx="1331556" cy="707886"/>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Pristine CEM</a:t>
              </a:r>
              <a:endParaRPr lang="en-US" sz="2000" dirty="0">
                <a:latin typeface="Arial" panose="020B0604020202020204" pitchFamily="34" charset="0"/>
                <a:cs typeface="Arial" panose="020B0604020202020204" pitchFamily="34" charset="0"/>
              </a:endParaRPr>
            </a:p>
          </p:txBody>
        </p:sp>
        <p:pic>
          <p:nvPicPr>
            <p:cNvPr id="20" name="Picture 1">
              <a:extLst>
                <a:ext uri="{FF2B5EF4-FFF2-40B4-BE49-F238E27FC236}">
                  <a16:creationId xmlns:a16="http://schemas.microsoft.com/office/drawing/2014/main" id="{5C6791D9-37A0-5E37-E40B-164C0BCDF530}"/>
                </a:ext>
              </a:extLst>
            </p:cNvPr>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0241" b="11340"/>
            <a:stretch/>
          </p:blipFill>
          <p:spPr bwMode="auto">
            <a:xfrm>
              <a:off x="13667924" y="10557364"/>
              <a:ext cx="4344170" cy="3114835"/>
            </a:xfrm>
            <a:prstGeom prst="rect">
              <a:avLst/>
            </a:prstGeom>
            <a:noFill/>
            <a:ln w="9525">
              <a:noFill/>
              <a:miter lim="800000"/>
              <a:headEnd/>
              <a:tailEnd/>
            </a:ln>
          </p:spPr>
        </p:pic>
        <p:grpSp>
          <p:nvGrpSpPr>
            <p:cNvPr id="31" name="组合 30">
              <a:extLst>
                <a:ext uri="{FF2B5EF4-FFF2-40B4-BE49-F238E27FC236}">
                  <a16:creationId xmlns:a16="http://schemas.microsoft.com/office/drawing/2014/main" id="{D95F98D0-F44D-C8AB-3CB4-2D34AAB99C8D}"/>
                </a:ext>
              </a:extLst>
            </p:cNvPr>
            <p:cNvGrpSpPr/>
            <p:nvPr/>
          </p:nvGrpSpPr>
          <p:grpSpPr>
            <a:xfrm>
              <a:off x="16766122" y="13015554"/>
              <a:ext cx="982643" cy="396039"/>
              <a:chOff x="4211053" y="2732171"/>
              <a:chExt cx="982643" cy="396039"/>
            </a:xfrm>
          </p:grpSpPr>
          <p:cxnSp>
            <p:nvCxnSpPr>
              <p:cNvPr id="33" name="直接连接符 18">
                <a:extLst>
                  <a:ext uri="{FF2B5EF4-FFF2-40B4-BE49-F238E27FC236}">
                    <a16:creationId xmlns:a16="http://schemas.microsoft.com/office/drawing/2014/main" id="{1FF8FB1D-1943-46E6-DC30-9B2BA7101F4B}"/>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7" name="文本框 36">
                <a:extLst>
                  <a:ext uri="{FF2B5EF4-FFF2-40B4-BE49-F238E27FC236}">
                    <a16:creationId xmlns:a16="http://schemas.microsoft.com/office/drawing/2014/main" id="{CA2BE23C-F4EA-89EA-3410-A11B46DDDA3D}"/>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38" name="文本框 37">
              <a:extLst>
                <a:ext uri="{FF2B5EF4-FFF2-40B4-BE49-F238E27FC236}">
                  <a16:creationId xmlns:a16="http://schemas.microsoft.com/office/drawing/2014/main" id="{CCBCC12A-CAC4-A3DC-B9DB-B20C32471D27}"/>
                </a:ext>
              </a:extLst>
            </p:cNvPr>
            <p:cNvSpPr txBox="1"/>
            <p:nvPr/>
          </p:nvSpPr>
          <p:spPr>
            <a:xfrm>
              <a:off x="17193860" y="10745262"/>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pic>
          <p:nvPicPr>
            <p:cNvPr id="39" name="Picture 1">
              <a:extLst>
                <a:ext uri="{FF2B5EF4-FFF2-40B4-BE49-F238E27FC236}">
                  <a16:creationId xmlns:a16="http://schemas.microsoft.com/office/drawing/2014/main" id="{EAD58EC4-E133-D1B1-668A-A71D34C95664}"/>
                </a:ext>
              </a:extLst>
            </p:cNvPr>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40000" contrast="-40000"/>
                      </a14:imgEffect>
                    </a14:imgLayer>
                  </a14:imgProps>
                </a:ext>
              </a:extLst>
            </a:blip>
            <a:srcRect t="10498" b="11407"/>
            <a:stretch/>
          </p:blipFill>
          <p:spPr bwMode="auto">
            <a:xfrm>
              <a:off x="9103180" y="10498895"/>
              <a:ext cx="4656735" cy="3169815"/>
            </a:xfrm>
            <a:prstGeom prst="rect">
              <a:avLst/>
            </a:prstGeom>
            <a:noFill/>
            <a:ln w="9525">
              <a:noFill/>
              <a:miter lim="800000"/>
              <a:headEnd/>
              <a:tailEnd/>
            </a:ln>
          </p:spPr>
        </p:pic>
        <p:grpSp>
          <p:nvGrpSpPr>
            <p:cNvPr id="42" name="组合 41">
              <a:extLst>
                <a:ext uri="{FF2B5EF4-FFF2-40B4-BE49-F238E27FC236}">
                  <a16:creationId xmlns:a16="http://schemas.microsoft.com/office/drawing/2014/main" id="{BEC7BB6B-98C7-1467-A0BE-FFB129EC1374}"/>
                </a:ext>
              </a:extLst>
            </p:cNvPr>
            <p:cNvGrpSpPr/>
            <p:nvPr/>
          </p:nvGrpSpPr>
          <p:grpSpPr>
            <a:xfrm>
              <a:off x="12561830" y="13050507"/>
              <a:ext cx="982643" cy="396039"/>
              <a:chOff x="4211053" y="2732171"/>
              <a:chExt cx="982643" cy="396039"/>
            </a:xfrm>
          </p:grpSpPr>
          <p:cxnSp>
            <p:nvCxnSpPr>
              <p:cNvPr id="43" name="直接连接符 12">
                <a:extLst>
                  <a:ext uri="{FF2B5EF4-FFF2-40B4-BE49-F238E27FC236}">
                    <a16:creationId xmlns:a16="http://schemas.microsoft.com/office/drawing/2014/main" id="{E2AF854E-4AC5-2436-2C05-2F98AF62366F}"/>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44" name="文本框 43">
                <a:extLst>
                  <a:ext uri="{FF2B5EF4-FFF2-40B4-BE49-F238E27FC236}">
                    <a16:creationId xmlns:a16="http://schemas.microsoft.com/office/drawing/2014/main" id="{286D864C-69F2-C6D2-BC1C-52D4B787BF2F}"/>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45" name="文本框 44">
              <a:extLst>
                <a:ext uri="{FF2B5EF4-FFF2-40B4-BE49-F238E27FC236}">
                  <a16:creationId xmlns:a16="http://schemas.microsoft.com/office/drawing/2014/main" id="{5EB31CEB-9496-E3E1-2EC8-1904B9AB21B3}"/>
                </a:ext>
              </a:extLst>
            </p:cNvPr>
            <p:cNvSpPr txBox="1"/>
            <p:nvPr/>
          </p:nvSpPr>
          <p:spPr>
            <a:xfrm>
              <a:off x="12935391" y="10566656"/>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pic>
          <p:nvPicPr>
            <p:cNvPr id="47" name="图片 46" descr="草地上有只黑白色的照片&#10;&#10;中度可信度描述已自动生成">
              <a:extLst>
                <a:ext uri="{FF2B5EF4-FFF2-40B4-BE49-F238E27FC236}">
                  <a16:creationId xmlns:a16="http://schemas.microsoft.com/office/drawing/2014/main" id="{FECF9950-E311-9CF2-7E80-53ECA89A00AE}"/>
                </a:ext>
              </a:extLst>
            </p:cNvPr>
            <p:cNvPicPr>
              <a:picLocks noChangeAspect="1"/>
            </p:cNvPicPr>
            <p:nvPr/>
          </p:nvPicPr>
          <p:blipFill>
            <a:blip r:embed="rId21"/>
            <a:srcRect b="9848"/>
            <a:stretch/>
          </p:blipFill>
          <p:spPr>
            <a:xfrm>
              <a:off x="347641" y="10498894"/>
              <a:ext cx="4318852" cy="3114809"/>
            </a:xfrm>
            <a:prstGeom prst="rect">
              <a:avLst/>
            </a:prstGeom>
          </p:spPr>
        </p:pic>
        <p:grpSp>
          <p:nvGrpSpPr>
            <p:cNvPr id="48" name="组合 47">
              <a:extLst>
                <a:ext uri="{FF2B5EF4-FFF2-40B4-BE49-F238E27FC236}">
                  <a16:creationId xmlns:a16="http://schemas.microsoft.com/office/drawing/2014/main" id="{637EED8D-5F23-4E3F-F235-116E630E5150}"/>
                </a:ext>
              </a:extLst>
            </p:cNvPr>
            <p:cNvGrpSpPr/>
            <p:nvPr/>
          </p:nvGrpSpPr>
          <p:grpSpPr>
            <a:xfrm>
              <a:off x="3591065" y="13054922"/>
              <a:ext cx="982643" cy="396039"/>
              <a:chOff x="4211053" y="2732171"/>
              <a:chExt cx="982643" cy="396039"/>
            </a:xfrm>
          </p:grpSpPr>
          <p:cxnSp>
            <p:nvCxnSpPr>
              <p:cNvPr id="49" name="直接连接符 9">
                <a:extLst>
                  <a:ext uri="{FF2B5EF4-FFF2-40B4-BE49-F238E27FC236}">
                    <a16:creationId xmlns:a16="http://schemas.microsoft.com/office/drawing/2014/main" id="{64B816DE-FA6D-DB88-5478-E2C1ECCEE024}"/>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55" name="文本框 54">
                <a:extLst>
                  <a:ext uri="{FF2B5EF4-FFF2-40B4-BE49-F238E27FC236}">
                    <a16:creationId xmlns:a16="http://schemas.microsoft.com/office/drawing/2014/main" id="{09028E81-B4FF-373B-A5C4-BAED2A60759B}"/>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56" name="文本框 55">
              <a:extLst>
                <a:ext uri="{FF2B5EF4-FFF2-40B4-BE49-F238E27FC236}">
                  <a16:creationId xmlns:a16="http://schemas.microsoft.com/office/drawing/2014/main" id="{F7E897F8-EEFA-E52C-D90F-E887F127ECE9}"/>
                </a:ext>
              </a:extLst>
            </p:cNvPr>
            <p:cNvSpPr txBox="1"/>
            <p:nvPr/>
          </p:nvSpPr>
          <p:spPr>
            <a:xfrm>
              <a:off x="362183" y="11808767"/>
              <a:ext cx="21711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Cross-section</a:t>
              </a:r>
            </a:p>
          </p:txBody>
        </p:sp>
        <p:sp>
          <p:nvSpPr>
            <p:cNvPr id="57" name="文本框 56">
              <a:extLst>
                <a:ext uri="{FF2B5EF4-FFF2-40B4-BE49-F238E27FC236}">
                  <a16:creationId xmlns:a16="http://schemas.microsoft.com/office/drawing/2014/main" id="{6BAE12E7-CE22-EC43-A5FD-A566D46C0277}"/>
                </a:ext>
              </a:extLst>
            </p:cNvPr>
            <p:cNvSpPr txBox="1"/>
            <p:nvPr/>
          </p:nvSpPr>
          <p:spPr>
            <a:xfrm>
              <a:off x="362182" y="11192198"/>
              <a:ext cx="21711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Surface</a:t>
              </a:r>
            </a:p>
          </p:txBody>
        </p:sp>
        <p:cxnSp>
          <p:nvCxnSpPr>
            <p:cNvPr id="58" name="直接连接符 22">
              <a:extLst>
                <a:ext uri="{FF2B5EF4-FFF2-40B4-BE49-F238E27FC236}">
                  <a16:creationId xmlns:a16="http://schemas.microsoft.com/office/drawing/2014/main" id="{C7626060-46D7-1EDE-B0B6-82BDBA194F04}"/>
                </a:ext>
              </a:extLst>
            </p:cNvPr>
            <p:cNvCxnSpPr/>
            <p:nvPr/>
          </p:nvCxnSpPr>
          <p:spPr>
            <a:xfrm>
              <a:off x="342654" y="11694293"/>
              <a:ext cx="4319865" cy="0"/>
            </a:xfrm>
            <a:prstGeom prst="line">
              <a:avLst/>
            </a:prstGeom>
            <a:ln w="2857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5" name="直接连接符 22">
              <a:extLst>
                <a:ext uri="{FF2B5EF4-FFF2-40B4-BE49-F238E27FC236}">
                  <a16:creationId xmlns:a16="http://schemas.microsoft.com/office/drawing/2014/main" id="{F66A8852-DA45-7436-E72E-FF68E4E150D5}"/>
                </a:ext>
              </a:extLst>
            </p:cNvPr>
            <p:cNvCxnSpPr/>
            <p:nvPr/>
          </p:nvCxnSpPr>
          <p:spPr>
            <a:xfrm>
              <a:off x="4739010" y="11683766"/>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85" name="直接连接符 22">
              <a:extLst>
                <a:ext uri="{FF2B5EF4-FFF2-40B4-BE49-F238E27FC236}">
                  <a16:creationId xmlns:a16="http://schemas.microsoft.com/office/drawing/2014/main" id="{28259006-F541-B191-D313-49212E65095D}"/>
                </a:ext>
              </a:extLst>
            </p:cNvPr>
            <p:cNvCxnSpPr/>
            <p:nvPr/>
          </p:nvCxnSpPr>
          <p:spPr>
            <a:xfrm>
              <a:off x="9303338" y="11664313"/>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86" name="直接连接符 22">
              <a:extLst>
                <a:ext uri="{FF2B5EF4-FFF2-40B4-BE49-F238E27FC236}">
                  <a16:creationId xmlns:a16="http://schemas.microsoft.com/office/drawing/2014/main" id="{29DF35EA-E79F-585D-3358-C15E28A4AF75}"/>
                </a:ext>
              </a:extLst>
            </p:cNvPr>
            <p:cNvCxnSpPr>
              <a:cxnSpLocks/>
            </p:cNvCxnSpPr>
            <p:nvPr/>
          </p:nvCxnSpPr>
          <p:spPr>
            <a:xfrm>
              <a:off x="13810863" y="11668777"/>
              <a:ext cx="4176926" cy="10526"/>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E2B84003-B58D-FF42-4A00-33868A7816B6}"/>
              </a:ext>
            </a:extLst>
          </p:cNvPr>
          <p:cNvGrpSpPr/>
          <p:nvPr/>
        </p:nvGrpSpPr>
        <p:grpSpPr>
          <a:xfrm>
            <a:off x="-1571690" y="6964516"/>
            <a:ext cx="19654924" cy="3263495"/>
            <a:chOff x="-1571690" y="6964516"/>
            <a:chExt cx="19654924" cy="3263495"/>
          </a:xfrm>
        </p:grpSpPr>
        <p:grpSp>
          <p:nvGrpSpPr>
            <p:cNvPr id="114" name="组合 113">
              <a:extLst>
                <a:ext uri="{FF2B5EF4-FFF2-40B4-BE49-F238E27FC236}">
                  <a16:creationId xmlns:a16="http://schemas.microsoft.com/office/drawing/2014/main" id="{0B7CC1D5-2172-5B97-49A4-9F5D92A5B98A}"/>
                </a:ext>
              </a:extLst>
            </p:cNvPr>
            <p:cNvGrpSpPr/>
            <p:nvPr/>
          </p:nvGrpSpPr>
          <p:grpSpPr>
            <a:xfrm>
              <a:off x="119211" y="6964516"/>
              <a:ext cx="17964023" cy="3263495"/>
              <a:chOff x="119084" y="7060291"/>
              <a:chExt cx="17964023" cy="3263495"/>
            </a:xfrm>
          </p:grpSpPr>
          <p:pic>
            <p:nvPicPr>
              <p:cNvPr id="92" name="图片 91" descr="图片包含 地图&#10;&#10;描述已自动生成">
                <a:extLst>
                  <a:ext uri="{FF2B5EF4-FFF2-40B4-BE49-F238E27FC236}">
                    <a16:creationId xmlns:a16="http://schemas.microsoft.com/office/drawing/2014/main" id="{AACF7E2B-4547-F853-DA21-0F82F3EC17B6}"/>
                  </a:ext>
                </a:extLst>
              </p:cNvPr>
              <p:cNvPicPr>
                <a:picLocks noChangeAspect="1"/>
              </p:cNvPicPr>
              <p:nvPr/>
            </p:nvPicPr>
            <p:blipFill>
              <a:blip r:embed="rId22"/>
              <a:srcRect b="6572"/>
              <a:stretch/>
            </p:blipFill>
            <p:spPr>
              <a:xfrm flipV="1">
                <a:off x="119084" y="7060291"/>
                <a:ext cx="4319992" cy="3228839"/>
              </a:xfrm>
              <a:prstGeom prst="rect">
                <a:avLst/>
              </a:prstGeom>
            </p:spPr>
          </p:pic>
          <p:grpSp>
            <p:nvGrpSpPr>
              <p:cNvPr id="99" name="组合 98">
                <a:extLst>
                  <a:ext uri="{FF2B5EF4-FFF2-40B4-BE49-F238E27FC236}">
                    <a16:creationId xmlns:a16="http://schemas.microsoft.com/office/drawing/2014/main" id="{A16FDDF5-CF42-4537-6C05-096ACB019F24}"/>
                  </a:ext>
                </a:extLst>
              </p:cNvPr>
              <p:cNvGrpSpPr/>
              <p:nvPr/>
            </p:nvGrpSpPr>
            <p:grpSpPr>
              <a:xfrm flipV="1">
                <a:off x="4436986" y="7060291"/>
                <a:ext cx="4513313" cy="3228839"/>
                <a:chOff x="4436986" y="7060291"/>
                <a:chExt cx="4513313" cy="3228839"/>
              </a:xfrm>
            </p:grpSpPr>
            <p:pic>
              <p:nvPicPr>
                <p:cNvPr id="93" name="Picture 1">
                  <a:extLst>
                    <a:ext uri="{FF2B5EF4-FFF2-40B4-BE49-F238E27FC236}">
                      <a16:creationId xmlns:a16="http://schemas.microsoft.com/office/drawing/2014/main" id="{360CC550-C06C-BAD0-0F1E-C357E979D4FA}"/>
                    </a:ext>
                  </a:extLst>
                </p:cNvPr>
                <p:cNvPicPr>
                  <a:picLocks noChangeAspect="1"/>
                </p:cNvPicPr>
                <p:nvPr/>
              </p:nvPicPr>
              <p:blipFill>
                <a:blip r:embed="rId23" cstate="print"/>
                <a:srcRect t="5389" b="5567"/>
                <a:stretch/>
              </p:blipFill>
              <p:spPr bwMode="auto">
                <a:xfrm>
                  <a:off x="4436986" y="7060291"/>
                  <a:ext cx="4513313" cy="3228839"/>
                </a:xfrm>
                <a:prstGeom prst="rect">
                  <a:avLst/>
                </a:prstGeom>
                <a:noFill/>
                <a:ln w="9525">
                  <a:noFill/>
                  <a:miter lim="800000"/>
                  <a:headEnd/>
                  <a:tailEnd/>
                </a:ln>
              </p:spPr>
            </p:pic>
            <p:grpSp>
              <p:nvGrpSpPr>
                <p:cNvPr id="98" name="组合 97">
                  <a:extLst>
                    <a:ext uri="{FF2B5EF4-FFF2-40B4-BE49-F238E27FC236}">
                      <a16:creationId xmlns:a16="http://schemas.microsoft.com/office/drawing/2014/main" id="{ADC58057-FA9E-B90B-5621-1A17469BDA3B}"/>
                    </a:ext>
                  </a:extLst>
                </p:cNvPr>
                <p:cNvGrpSpPr/>
                <p:nvPr/>
              </p:nvGrpSpPr>
              <p:grpSpPr>
                <a:xfrm>
                  <a:off x="4547001" y="10064462"/>
                  <a:ext cx="1284138" cy="215424"/>
                  <a:chOff x="4547001" y="10064462"/>
                  <a:chExt cx="1284138" cy="215424"/>
                </a:xfrm>
              </p:grpSpPr>
              <p:pic>
                <p:nvPicPr>
                  <p:cNvPr id="95" name="图片 94">
                    <a:extLst>
                      <a:ext uri="{FF2B5EF4-FFF2-40B4-BE49-F238E27FC236}">
                        <a16:creationId xmlns:a16="http://schemas.microsoft.com/office/drawing/2014/main" id="{21F11913-628B-37F1-21E4-39C687A068AA}"/>
                      </a:ext>
                    </a:extLst>
                  </p:cNvPr>
                  <p:cNvPicPr>
                    <a:picLocks noChangeAspect="1"/>
                  </p:cNvPicPr>
                  <p:nvPr/>
                </p:nvPicPr>
                <p:blipFill>
                  <a:blip r:embed="rId24"/>
                  <a:stretch>
                    <a:fillRect/>
                  </a:stretch>
                </p:blipFill>
                <p:spPr>
                  <a:xfrm>
                    <a:off x="4547001" y="10064462"/>
                    <a:ext cx="801613" cy="203394"/>
                  </a:xfrm>
                  <a:prstGeom prst="rect">
                    <a:avLst/>
                  </a:prstGeom>
                </p:spPr>
              </p:pic>
              <p:pic>
                <p:nvPicPr>
                  <p:cNvPr id="97" name="图片 96">
                    <a:extLst>
                      <a:ext uri="{FF2B5EF4-FFF2-40B4-BE49-F238E27FC236}">
                        <a16:creationId xmlns:a16="http://schemas.microsoft.com/office/drawing/2014/main" id="{4AE25828-D314-2320-123E-7BD0082FEA70}"/>
                      </a:ext>
                    </a:extLst>
                  </p:cNvPr>
                  <p:cNvPicPr>
                    <a:picLocks noChangeAspect="1"/>
                  </p:cNvPicPr>
                  <p:nvPr/>
                </p:nvPicPr>
                <p:blipFill>
                  <a:blip r:embed="rId24"/>
                  <a:stretch>
                    <a:fillRect/>
                  </a:stretch>
                </p:blipFill>
                <p:spPr>
                  <a:xfrm>
                    <a:off x="5029526" y="10076492"/>
                    <a:ext cx="801613" cy="203394"/>
                  </a:xfrm>
                  <a:prstGeom prst="rect">
                    <a:avLst/>
                  </a:prstGeom>
                </p:spPr>
              </p:pic>
            </p:grpSp>
          </p:grpSp>
          <p:pic>
            <p:nvPicPr>
              <p:cNvPr id="101" name="图片 100">
                <a:extLst>
                  <a:ext uri="{FF2B5EF4-FFF2-40B4-BE49-F238E27FC236}">
                    <a16:creationId xmlns:a16="http://schemas.microsoft.com/office/drawing/2014/main" id="{9F21C171-5ACB-8325-4FD4-008A695CF836}"/>
                  </a:ext>
                </a:extLst>
              </p:cNvPr>
              <p:cNvPicPr>
                <a:picLocks noChangeAspect="1"/>
              </p:cNvPicPr>
              <p:nvPr/>
            </p:nvPicPr>
            <p:blipFill>
              <a:blip r:embed="rId25"/>
              <a:stretch>
                <a:fillRect/>
              </a:stretch>
            </p:blipFill>
            <p:spPr>
              <a:xfrm>
                <a:off x="4548332" y="10084650"/>
                <a:ext cx="1044000" cy="171953"/>
              </a:xfrm>
              <a:prstGeom prst="rect">
                <a:avLst/>
              </a:prstGeom>
            </p:spPr>
          </p:pic>
          <p:pic>
            <p:nvPicPr>
              <p:cNvPr id="102" name="Picture 1">
                <a:extLst>
                  <a:ext uri="{FF2B5EF4-FFF2-40B4-BE49-F238E27FC236}">
                    <a16:creationId xmlns:a16="http://schemas.microsoft.com/office/drawing/2014/main" id="{63C9742F-EE70-3054-30C4-0D0C6E74770F}"/>
                  </a:ext>
                </a:extLst>
              </p:cNvPr>
              <p:cNvPicPr>
                <a:picLocks noChangeAspect="1"/>
              </p:cNvPicPr>
              <p:nvPr/>
            </p:nvPicPr>
            <p:blipFill>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9918" b="10110"/>
              <a:stretch/>
            </p:blipFill>
            <p:spPr bwMode="auto">
              <a:xfrm flipV="1">
                <a:off x="8884644" y="7081565"/>
                <a:ext cx="4670569" cy="3234272"/>
              </a:xfrm>
              <a:prstGeom prst="rect">
                <a:avLst/>
              </a:prstGeom>
              <a:noFill/>
              <a:ln w="9525">
                <a:noFill/>
                <a:miter lim="800000"/>
                <a:headEnd/>
                <a:tailEnd/>
              </a:ln>
            </p:spPr>
          </p:pic>
          <p:pic>
            <p:nvPicPr>
              <p:cNvPr id="103" name="Picture 1">
                <a:extLst>
                  <a:ext uri="{FF2B5EF4-FFF2-40B4-BE49-F238E27FC236}">
                    <a16:creationId xmlns:a16="http://schemas.microsoft.com/office/drawing/2014/main" id="{DC6278D8-9C3A-E9BE-DE80-974388A2BB20}"/>
                  </a:ext>
                </a:extLst>
              </p:cNvPr>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40000" contrast="-40000"/>
                        </a14:imgEffect>
                      </a14:imgLayer>
                    </a14:imgProps>
                  </a:ext>
                </a:extLst>
              </a:blip>
              <a:srcRect t="9682" b="10199"/>
              <a:stretch/>
            </p:blipFill>
            <p:spPr bwMode="auto">
              <a:xfrm flipV="1">
                <a:off x="13444866" y="7098170"/>
                <a:ext cx="4375545" cy="3225616"/>
              </a:xfrm>
              <a:prstGeom prst="rect">
                <a:avLst/>
              </a:prstGeom>
              <a:noFill/>
              <a:ln w="9525">
                <a:noFill/>
                <a:miter lim="800000"/>
                <a:headEnd/>
                <a:tailEnd/>
              </a:ln>
            </p:spPr>
          </p:pic>
          <p:cxnSp>
            <p:nvCxnSpPr>
              <p:cNvPr id="104" name="直接连接符 15">
                <a:extLst>
                  <a:ext uri="{FF2B5EF4-FFF2-40B4-BE49-F238E27FC236}">
                    <a16:creationId xmlns:a16="http://schemas.microsoft.com/office/drawing/2014/main" id="{3A0E25AC-13C8-1990-50EF-08EF8E40E877}"/>
                  </a:ext>
                </a:extLst>
              </p:cNvPr>
              <p:cNvCxnSpPr/>
              <p:nvPr/>
            </p:nvCxnSpPr>
            <p:spPr>
              <a:xfrm>
                <a:off x="3338242" y="10129492"/>
                <a:ext cx="90236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5" name="文本框 104">
                <a:extLst>
                  <a:ext uri="{FF2B5EF4-FFF2-40B4-BE49-F238E27FC236}">
                    <a16:creationId xmlns:a16="http://schemas.microsoft.com/office/drawing/2014/main" id="{E06A4206-8093-0B88-6D29-A8AEB63E1654}"/>
                  </a:ext>
                </a:extLst>
              </p:cNvPr>
              <p:cNvSpPr txBox="1"/>
              <p:nvPr/>
            </p:nvSpPr>
            <p:spPr>
              <a:xfrm>
                <a:off x="3338242" y="9733453"/>
                <a:ext cx="982643" cy="369332"/>
              </a:xfrm>
              <a:prstGeom prst="rect">
                <a:avLst/>
              </a:prstGeom>
              <a:noFill/>
              <a:ln>
                <a:noFill/>
              </a:ln>
            </p:spPr>
            <p:txBody>
              <a:bodyPr wrap="square" rtlCol="0">
                <a:spAutoFit/>
              </a:bodyPr>
              <a:lstStyle/>
              <a:p>
                <a:r>
                  <a:rPr lang="en-US" b="1" dirty="0">
                    <a:latin typeface="Arial" panose="020B0604020202020204" pitchFamily="34" charset="0"/>
                    <a:cs typeface="Arial" panose="020B0604020202020204" pitchFamily="34" charset="0"/>
                  </a:rPr>
                  <a:t>10 </a:t>
                </a:r>
                <a:r>
                  <a:rPr lang="en-US" altLang="zh-CN" b="1" dirty="0">
                    <a:latin typeface="Arial" panose="020B0604020202020204" pitchFamily="34" charset="0"/>
                    <a:cs typeface="Arial" panose="020B0604020202020204" pitchFamily="34" charset="0"/>
                  </a:rPr>
                  <a:t>μm</a:t>
                </a:r>
                <a:endParaRPr lang="en-US" b="1" dirty="0">
                  <a:latin typeface="Arial" panose="020B0604020202020204" pitchFamily="34" charset="0"/>
                  <a:cs typeface="Arial" panose="020B0604020202020204" pitchFamily="34" charset="0"/>
                </a:endParaRPr>
              </a:p>
            </p:txBody>
          </p:sp>
          <p:cxnSp>
            <p:nvCxnSpPr>
              <p:cNvPr id="106" name="直接连接符 18">
                <a:extLst>
                  <a:ext uri="{FF2B5EF4-FFF2-40B4-BE49-F238E27FC236}">
                    <a16:creationId xmlns:a16="http://schemas.microsoft.com/office/drawing/2014/main" id="{A77BC247-3D11-00DD-8E66-A4E0476615A2}"/>
                  </a:ext>
                </a:extLst>
              </p:cNvPr>
              <p:cNvCxnSpPr/>
              <p:nvPr/>
            </p:nvCxnSpPr>
            <p:spPr>
              <a:xfrm>
                <a:off x="16617741" y="10111357"/>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7" name="文本框 106">
                <a:extLst>
                  <a:ext uri="{FF2B5EF4-FFF2-40B4-BE49-F238E27FC236}">
                    <a16:creationId xmlns:a16="http://schemas.microsoft.com/office/drawing/2014/main" id="{584B879D-CA7C-2299-728D-BE75FC2D64B7}"/>
                  </a:ext>
                </a:extLst>
              </p:cNvPr>
              <p:cNvSpPr txBox="1"/>
              <p:nvPr/>
            </p:nvSpPr>
            <p:spPr>
              <a:xfrm>
                <a:off x="16617741" y="9715318"/>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cxnSp>
            <p:nvCxnSpPr>
              <p:cNvPr id="108" name="直接连接符 18">
                <a:extLst>
                  <a:ext uri="{FF2B5EF4-FFF2-40B4-BE49-F238E27FC236}">
                    <a16:creationId xmlns:a16="http://schemas.microsoft.com/office/drawing/2014/main" id="{54E3A615-3C65-DBC1-C757-12203C1D6B74}"/>
                  </a:ext>
                </a:extLst>
              </p:cNvPr>
              <p:cNvCxnSpPr/>
              <p:nvPr/>
            </p:nvCxnSpPr>
            <p:spPr>
              <a:xfrm>
                <a:off x="12375189" y="1012614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9" name="文本框 108">
                <a:extLst>
                  <a:ext uri="{FF2B5EF4-FFF2-40B4-BE49-F238E27FC236}">
                    <a16:creationId xmlns:a16="http://schemas.microsoft.com/office/drawing/2014/main" id="{D4FF66F0-55F0-38DF-28B2-27147167FE13}"/>
                  </a:ext>
                </a:extLst>
              </p:cNvPr>
              <p:cNvSpPr txBox="1"/>
              <p:nvPr/>
            </p:nvSpPr>
            <p:spPr>
              <a:xfrm>
                <a:off x="12375189" y="973010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cxnSp>
            <p:nvCxnSpPr>
              <p:cNvPr id="110" name="直接连接符 18">
                <a:extLst>
                  <a:ext uri="{FF2B5EF4-FFF2-40B4-BE49-F238E27FC236}">
                    <a16:creationId xmlns:a16="http://schemas.microsoft.com/office/drawing/2014/main" id="{02DDB8EE-70A0-75C9-B32F-2D3659D7E9E5}"/>
                  </a:ext>
                </a:extLst>
              </p:cNvPr>
              <p:cNvCxnSpPr/>
              <p:nvPr/>
            </p:nvCxnSpPr>
            <p:spPr>
              <a:xfrm>
                <a:off x="7818346" y="1010609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1" name="文本框 110">
                <a:extLst>
                  <a:ext uri="{FF2B5EF4-FFF2-40B4-BE49-F238E27FC236}">
                    <a16:creationId xmlns:a16="http://schemas.microsoft.com/office/drawing/2014/main" id="{2D504BA0-C047-ABBE-CA16-B8283AF8166F}"/>
                  </a:ext>
                </a:extLst>
              </p:cNvPr>
              <p:cNvSpPr txBox="1"/>
              <p:nvPr/>
            </p:nvSpPr>
            <p:spPr>
              <a:xfrm>
                <a:off x="7818346" y="971005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sp>
            <p:nvSpPr>
              <p:cNvPr id="112" name="文本框 111">
                <a:extLst>
                  <a:ext uri="{FF2B5EF4-FFF2-40B4-BE49-F238E27FC236}">
                    <a16:creationId xmlns:a16="http://schemas.microsoft.com/office/drawing/2014/main" id="{F5E4CBA7-BCC1-7595-D8D9-398BE779D341}"/>
                  </a:ext>
                </a:extLst>
              </p:cNvPr>
              <p:cNvSpPr txBox="1"/>
              <p:nvPr/>
            </p:nvSpPr>
            <p:spPr>
              <a:xfrm>
                <a:off x="12772943" y="7309858"/>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113" name="文本框 112">
                <a:extLst>
                  <a:ext uri="{FF2B5EF4-FFF2-40B4-BE49-F238E27FC236}">
                    <a16:creationId xmlns:a16="http://schemas.microsoft.com/office/drawing/2014/main" id="{5EF2F240-7FF6-CD05-E26C-90B75B5F0DB1}"/>
                  </a:ext>
                </a:extLst>
              </p:cNvPr>
              <p:cNvSpPr txBox="1"/>
              <p:nvPr/>
            </p:nvSpPr>
            <p:spPr>
              <a:xfrm>
                <a:off x="16997539" y="7212280"/>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grpSp>
        <p:sp>
          <p:nvSpPr>
            <p:cNvPr id="115" name="文本框 114">
              <a:extLst>
                <a:ext uri="{FF2B5EF4-FFF2-40B4-BE49-F238E27FC236}">
                  <a16:creationId xmlns:a16="http://schemas.microsoft.com/office/drawing/2014/main" id="{BF9C9844-1E0C-98D0-9F13-63033C4607E8}"/>
                </a:ext>
              </a:extLst>
            </p:cNvPr>
            <p:cNvSpPr txBox="1"/>
            <p:nvPr/>
          </p:nvSpPr>
          <p:spPr>
            <a:xfrm>
              <a:off x="-1571690" y="8179505"/>
              <a:ext cx="1451429" cy="707886"/>
            </a:xfrm>
            <a:prstGeom prst="rect">
              <a:avLst/>
            </a:prstGeom>
            <a:noFill/>
          </p:spPr>
          <p:txBody>
            <a:bodyPr wrap="square" rtlCol="0">
              <a:spAutoFit/>
            </a:bodyPr>
            <a:lstStyle/>
            <a:p>
              <a:pPr algn="ctr"/>
              <a:r>
                <a:rPr lang="en-US" altLang="zh-CN" sz="2000" dirty="0">
                  <a:latin typeface="Arial" panose="020B0604020202020204" pitchFamily="34" charset="0"/>
                  <a:cs typeface="Arial" panose="020B0604020202020204" pitchFamily="34" charset="0"/>
                </a:rPr>
                <a:t>Pristine BPM (AEL)</a:t>
              </a:r>
              <a:endParaRPr lang="en-US" sz="2000" dirty="0">
                <a:latin typeface="Arial" panose="020B0604020202020204" pitchFamily="34" charset="0"/>
                <a:cs typeface="Arial" panose="020B0604020202020204" pitchFamily="34" charset="0"/>
              </a:endParaRPr>
            </a:p>
          </p:txBody>
        </p:sp>
        <p:cxnSp>
          <p:nvCxnSpPr>
            <p:cNvPr id="116" name="直接连接符 28">
              <a:extLst>
                <a:ext uri="{FF2B5EF4-FFF2-40B4-BE49-F238E27FC236}">
                  <a16:creationId xmlns:a16="http://schemas.microsoft.com/office/drawing/2014/main" id="{03BA0E56-D2F6-F172-F4D1-50F8E7896820}"/>
                </a:ext>
              </a:extLst>
            </p:cNvPr>
            <p:cNvCxnSpPr>
              <a:cxnSpLocks/>
            </p:cNvCxnSpPr>
            <p:nvPr/>
          </p:nvCxnSpPr>
          <p:spPr>
            <a:xfrm>
              <a:off x="155392" y="9209630"/>
              <a:ext cx="17400696" cy="59185"/>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17" name="文本框 17">
              <a:extLst>
                <a:ext uri="{FF2B5EF4-FFF2-40B4-BE49-F238E27FC236}">
                  <a16:creationId xmlns:a16="http://schemas.microsoft.com/office/drawing/2014/main" id="{DC8B4BDC-87DC-0F1A-A68E-147678973AAC}"/>
                </a:ext>
              </a:extLst>
            </p:cNvPr>
            <p:cNvSpPr txBox="1"/>
            <p:nvPr/>
          </p:nvSpPr>
          <p:spPr>
            <a:xfrm>
              <a:off x="155392" y="8735699"/>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118" name="文本框 18">
              <a:extLst>
                <a:ext uri="{FF2B5EF4-FFF2-40B4-BE49-F238E27FC236}">
                  <a16:creationId xmlns:a16="http://schemas.microsoft.com/office/drawing/2014/main" id="{4FC0C1EE-3FE9-B6B7-988B-E33B73B06571}"/>
                </a:ext>
              </a:extLst>
            </p:cNvPr>
            <p:cNvSpPr txBox="1"/>
            <p:nvPr/>
          </p:nvSpPr>
          <p:spPr>
            <a:xfrm>
              <a:off x="155392" y="9244944"/>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latin typeface="Arial" panose="020B0604020202020204" pitchFamily="34" charset="0"/>
                  <a:cs typeface="Arial" panose="020B0604020202020204" pitchFamily="34" charset="0"/>
                </a:rPr>
                <a:t>Surface</a:t>
              </a:r>
            </a:p>
          </p:txBody>
        </p:sp>
      </p:grpSp>
      <p:sp>
        <p:nvSpPr>
          <p:cNvPr id="120" name="文本框 119">
            <a:extLst>
              <a:ext uri="{FF2B5EF4-FFF2-40B4-BE49-F238E27FC236}">
                <a16:creationId xmlns:a16="http://schemas.microsoft.com/office/drawing/2014/main" id="{D924E777-ACAD-99B6-FCCA-768F6F7A7CAA}"/>
              </a:ext>
            </a:extLst>
          </p:cNvPr>
          <p:cNvSpPr txBox="1"/>
          <p:nvPr/>
        </p:nvSpPr>
        <p:spPr>
          <a:xfrm>
            <a:off x="74860" y="247801"/>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121" name="文本框 120">
            <a:extLst>
              <a:ext uri="{FF2B5EF4-FFF2-40B4-BE49-F238E27FC236}">
                <a16:creationId xmlns:a16="http://schemas.microsoft.com/office/drawing/2014/main" id="{EBF8B0F6-A156-B347-DD89-D78357BA9B51}"/>
              </a:ext>
            </a:extLst>
          </p:cNvPr>
          <p:cNvSpPr txBox="1"/>
          <p:nvPr/>
        </p:nvSpPr>
        <p:spPr>
          <a:xfrm>
            <a:off x="4392315" y="22770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122" name="文本框 121">
            <a:extLst>
              <a:ext uri="{FF2B5EF4-FFF2-40B4-BE49-F238E27FC236}">
                <a16:creationId xmlns:a16="http://schemas.microsoft.com/office/drawing/2014/main" id="{FE7BBD7B-5160-A818-135C-65C043248259}"/>
              </a:ext>
            </a:extLst>
          </p:cNvPr>
          <p:cNvSpPr txBox="1"/>
          <p:nvPr/>
        </p:nvSpPr>
        <p:spPr>
          <a:xfrm>
            <a:off x="8951721" y="26377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123" name="文本框 122">
            <a:extLst>
              <a:ext uri="{FF2B5EF4-FFF2-40B4-BE49-F238E27FC236}">
                <a16:creationId xmlns:a16="http://schemas.microsoft.com/office/drawing/2014/main" id="{4AE9C4C5-7570-2B6E-A9F8-4241AB712B3F}"/>
              </a:ext>
            </a:extLst>
          </p:cNvPr>
          <p:cNvSpPr txBox="1"/>
          <p:nvPr/>
        </p:nvSpPr>
        <p:spPr>
          <a:xfrm>
            <a:off x="13508075" y="31206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124" name="文本框 123">
            <a:extLst>
              <a:ext uri="{FF2B5EF4-FFF2-40B4-BE49-F238E27FC236}">
                <a16:creationId xmlns:a16="http://schemas.microsoft.com/office/drawing/2014/main" id="{52C8BDF7-2031-2772-3155-DD473B40E8DE}"/>
              </a:ext>
            </a:extLst>
          </p:cNvPr>
          <p:cNvSpPr txBox="1"/>
          <p:nvPr/>
        </p:nvSpPr>
        <p:spPr>
          <a:xfrm>
            <a:off x="116125" y="697205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25" name="文本框 124">
            <a:extLst>
              <a:ext uri="{FF2B5EF4-FFF2-40B4-BE49-F238E27FC236}">
                <a16:creationId xmlns:a16="http://schemas.microsoft.com/office/drawing/2014/main" id="{9A525CEE-5D7D-5690-A2B2-82590722795C}"/>
              </a:ext>
            </a:extLst>
          </p:cNvPr>
          <p:cNvSpPr txBox="1"/>
          <p:nvPr/>
        </p:nvSpPr>
        <p:spPr>
          <a:xfrm>
            <a:off x="4508749" y="697067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126" name="文本框 125">
            <a:extLst>
              <a:ext uri="{FF2B5EF4-FFF2-40B4-BE49-F238E27FC236}">
                <a16:creationId xmlns:a16="http://schemas.microsoft.com/office/drawing/2014/main" id="{B9CA7C9D-4E9C-1261-A2A7-70C5F4D7BF63}"/>
              </a:ext>
            </a:extLst>
          </p:cNvPr>
          <p:cNvSpPr txBox="1"/>
          <p:nvPr/>
        </p:nvSpPr>
        <p:spPr>
          <a:xfrm>
            <a:off x="8990492" y="6968059"/>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127" name="文本框 126">
            <a:extLst>
              <a:ext uri="{FF2B5EF4-FFF2-40B4-BE49-F238E27FC236}">
                <a16:creationId xmlns:a16="http://schemas.microsoft.com/office/drawing/2014/main" id="{9679B61F-6B49-074B-A213-5F90ABB67BD3}"/>
              </a:ext>
            </a:extLst>
          </p:cNvPr>
          <p:cNvSpPr txBox="1"/>
          <p:nvPr/>
        </p:nvSpPr>
        <p:spPr>
          <a:xfrm>
            <a:off x="13564805" y="704066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514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9" name="组合 258">
            <a:extLst>
              <a:ext uri="{FF2B5EF4-FFF2-40B4-BE49-F238E27FC236}">
                <a16:creationId xmlns:a16="http://schemas.microsoft.com/office/drawing/2014/main" id="{D21A2DA6-FFD9-3731-52C3-45E009D7BEFE}"/>
              </a:ext>
            </a:extLst>
          </p:cNvPr>
          <p:cNvGrpSpPr/>
          <p:nvPr/>
        </p:nvGrpSpPr>
        <p:grpSpPr>
          <a:xfrm>
            <a:off x="-1893468" y="-3657600"/>
            <a:ext cx="18875182" cy="11753358"/>
            <a:chOff x="-1893468" y="-2341526"/>
            <a:chExt cx="17171789" cy="10437284"/>
          </a:xfrm>
        </p:grpSpPr>
        <p:sp>
          <p:nvSpPr>
            <p:cNvPr id="36" name="矩形 35">
              <a:extLst>
                <a:ext uri="{FF2B5EF4-FFF2-40B4-BE49-F238E27FC236}">
                  <a16:creationId xmlns:a16="http://schemas.microsoft.com/office/drawing/2014/main" id="{4DB978D1-44A2-00DE-BB4C-26550FF985A9}"/>
                </a:ext>
              </a:extLst>
            </p:cNvPr>
            <p:cNvSpPr/>
            <p:nvPr/>
          </p:nvSpPr>
          <p:spPr>
            <a:xfrm>
              <a:off x="3764471" y="648932"/>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11">
              <a:extLst>
                <a:ext uri="{FF2B5EF4-FFF2-40B4-BE49-F238E27FC236}">
                  <a16:creationId xmlns:a16="http://schemas.microsoft.com/office/drawing/2014/main" id="{B0CADE92-5FA5-8EA0-A361-16DD60E35019}"/>
                </a:ext>
              </a:extLst>
            </p:cNvPr>
            <p:cNvCxnSpPr>
              <a:cxnSpLocks/>
              <a:stCxn id="36" idx="0"/>
              <a:endCxn id="36" idx="2"/>
            </p:cNvCxnSpPr>
            <p:nvPr/>
          </p:nvCxnSpPr>
          <p:spPr>
            <a:xfrm>
              <a:off x="4016425" y="648932"/>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A3CAA7D-FE2C-71E0-BB80-DC894C014657}"/>
                </a:ext>
              </a:extLst>
            </p:cNvPr>
            <p:cNvSpPr txBox="1"/>
            <p:nvPr/>
          </p:nvSpPr>
          <p:spPr>
            <a:xfrm>
              <a:off x="3557866"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40" name="连接符: 曲线 39">
              <a:extLst>
                <a:ext uri="{FF2B5EF4-FFF2-40B4-BE49-F238E27FC236}">
                  <a16:creationId xmlns:a16="http://schemas.microsoft.com/office/drawing/2014/main" id="{99ECC3D1-AD19-A833-4C82-CC4B1D8B89F0}"/>
                </a:ext>
              </a:extLst>
            </p:cNvPr>
            <p:cNvCxnSpPr>
              <a:cxnSpLocks/>
            </p:cNvCxnSpPr>
            <p:nvPr/>
          </p:nvCxnSpPr>
          <p:spPr>
            <a:xfrm rot="10800000" flipH="1" flipV="1">
              <a:off x="4167147" y="3018007"/>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16" name="矩形: 圆角 115">
              <a:extLst>
                <a:ext uri="{FF2B5EF4-FFF2-40B4-BE49-F238E27FC236}">
                  <a16:creationId xmlns:a16="http://schemas.microsoft.com/office/drawing/2014/main" id="{B8C0109E-FBC8-7EBD-ADF9-818300C33867}"/>
                </a:ext>
              </a:extLst>
            </p:cNvPr>
            <p:cNvSpPr/>
            <p:nvPr/>
          </p:nvSpPr>
          <p:spPr>
            <a:xfrm>
              <a:off x="8764200" y="-2341526"/>
              <a:ext cx="4195364" cy="2200208"/>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9443109" y="1419897"/>
              <a:ext cx="1670244" cy="118058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113" name="矩形: 圆角 112">
              <a:extLst>
                <a:ext uri="{FF2B5EF4-FFF2-40B4-BE49-F238E27FC236}">
                  <a16:creationId xmlns:a16="http://schemas.microsoft.com/office/drawing/2014/main" id="{CD09667D-8864-BAD2-49B3-9FEB9FB9A41F}"/>
                </a:ext>
              </a:extLst>
            </p:cNvPr>
            <p:cNvSpPr/>
            <p:nvPr/>
          </p:nvSpPr>
          <p:spPr>
            <a:xfrm>
              <a:off x="7390503" y="5630790"/>
              <a:ext cx="5106708" cy="2464968"/>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8126026" y="2913148"/>
              <a:ext cx="1726755" cy="182243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4454647" y="-2315790"/>
              <a:ext cx="4007282" cy="220020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6201087" y="2425125"/>
              <a:ext cx="1855471" cy="248403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958217" y="657588"/>
              <a:ext cx="0" cy="4922710"/>
            </a:xfrm>
            <a:prstGeom prst="line">
              <a:avLst/>
            </a:prstGeom>
            <a:ln w="38100"/>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447900"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492869" y="649540"/>
              <a:ext cx="458985" cy="4885200"/>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矩形 4">
              <a:extLst>
                <a:ext uri="{FF2B5EF4-FFF2-40B4-BE49-F238E27FC236}">
                  <a16:creationId xmlns:a16="http://schemas.microsoft.com/office/drawing/2014/main" id="{BD23B15C-EF33-C228-DF44-F2B3CD81E65B}"/>
                </a:ext>
              </a:extLst>
            </p:cNvPr>
            <p:cNvSpPr/>
            <p:nvPr/>
          </p:nvSpPr>
          <p:spPr>
            <a:xfrm>
              <a:off x="7756302" y="648932"/>
              <a:ext cx="457358" cy="48852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10923711" y="648936"/>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11175665" y="648936"/>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312897" y="181062"/>
              <a:ext cx="975303"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AEM</a:t>
              </a:r>
              <a:endParaRPr lang="zh-CN" altLang="en-US" sz="24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7232181" y="181062"/>
              <a:ext cx="2236402"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CEM/SCEM</a:t>
              </a:r>
              <a:endParaRPr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10685020"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5400000">
              <a:off x="10430163" y="1307104"/>
              <a:ext cx="564901" cy="50099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8709309" y="3216574"/>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2260038" y="657588"/>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2511992" y="657588"/>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2053433"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588127" y="1948070"/>
              <a:ext cx="788603"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Cl</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a:off x="14439472" y="631059"/>
              <a:ext cx="647" cy="4885200"/>
            </a:xfrm>
            <a:prstGeom prst="line">
              <a:avLst/>
            </a:prstGeom>
            <a:ln w="38100"/>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4519311"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29" name="箭头: 右 28">
              <a:extLst>
                <a:ext uri="{FF2B5EF4-FFF2-40B4-BE49-F238E27FC236}">
                  <a16:creationId xmlns:a16="http://schemas.microsoft.com/office/drawing/2014/main" id="{B89B965E-C584-BA70-493A-1ADC6C6A746A}"/>
                </a:ext>
              </a:extLst>
            </p:cNvPr>
            <p:cNvSpPr/>
            <p:nvPr/>
          </p:nvSpPr>
          <p:spPr>
            <a:xfrm>
              <a:off x="7471620" y="4470871"/>
              <a:ext cx="1119996" cy="1643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88266" y="2079322"/>
              <a:ext cx="1018753" cy="1379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8337441" y="4186985"/>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8257052" y="390263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7736941" y="140821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8401528" y="473558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7693990" y="1724650"/>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8292904" y="4937699"/>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666734" y="101493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8333756" y="170785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7422301" y="3365387"/>
              <a:ext cx="1159461" cy="155859"/>
            </a:xfrm>
            <a:prstGeom prst="leftArrow">
              <a:avLst/>
            </a:prstGeom>
            <a:noFill/>
            <a:ln w="28575">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8304259" y="1179966"/>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598664" y="2825954"/>
              <a:ext cx="272947" cy="3325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622522" y="3414477"/>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743540" y="390462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793731" y="473558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669949" y="499807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520156" y="713664"/>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520156" y="1494746"/>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520156" y="237995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520156" y="328463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520156" y="412362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520156" y="498581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830228" y="62000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830228" y="147819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830228" y="233638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845372" y="3181147"/>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830228" y="405097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830228" y="490916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1152648" y="773168"/>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391197" y="7458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AC</a:t>
              </a:r>
              <a:endParaRPr lang="zh-CN" altLang="en-US" sz="2400"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6352852" y="773167"/>
              <a:ext cx="1245561"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SWBC</a:t>
              </a:r>
              <a:endParaRPr lang="zh-CN" altLang="en-US" sz="2400"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8967897" y="7311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BC</a:t>
              </a:r>
              <a:endParaRPr lang="zh-CN" altLang="en-US" sz="2400"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11530943" y="2601174"/>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2515402" y="655770"/>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2767356" y="655770"/>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2276710" y="168518"/>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3308966" y="746689"/>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1905033" y="3033838"/>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1157129" y="3293295"/>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3414062" y="3032398"/>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2918921" y="2924712"/>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368180" y="657588"/>
              <a:ext cx="14571618" cy="48852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4505808" y="-1901474"/>
              <a:ext cx="3877388"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7780906" y="6119563"/>
              <a:ext cx="4433406" cy="830997"/>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BC</a:t>
              </a:r>
            </a:p>
          </p:txBody>
        </p:sp>
        <p:sp>
          <p:nvSpPr>
            <p:cNvPr id="146" name="椭圆 145">
              <a:extLst>
                <a:ext uri="{FF2B5EF4-FFF2-40B4-BE49-F238E27FC236}">
                  <a16:creationId xmlns:a16="http://schemas.microsoft.com/office/drawing/2014/main" id="{A0605E78-B79A-4971-AA91-CB3B344D6AB5}"/>
                </a:ext>
              </a:extLst>
            </p:cNvPr>
            <p:cNvSpPr/>
            <p:nvPr/>
          </p:nvSpPr>
          <p:spPr>
            <a:xfrm>
              <a:off x="6248923" y="-2226487"/>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9763857" y="5715568"/>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10858393" y="224407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10937807" y="1919482"/>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10917255" y="273185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8664626" y="3860523"/>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latin typeface="Arial" panose="020B0604020202020204" pitchFamily="34" charset="0"/>
                <a:cs typeface="Arial" panose="020B0604020202020204" pitchFamily="34" charset="0"/>
              </a:endParaRP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9544746" y="2089236"/>
              <a:ext cx="1125891" cy="477054"/>
            </a:xfrm>
            <a:prstGeom prst="rect">
              <a:avLst/>
            </a:prstGeom>
            <a:noFill/>
          </p:spPr>
          <p:txBody>
            <a:bodyPr wrap="square">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8811570" y="-1896437"/>
              <a:ext cx="4258720"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BPM</a:t>
              </a:r>
            </a:p>
            <a:p>
              <a:pPr algn="ctr"/>
              <a:r>
                <a:rPr lang="en-US" altLang="zh-CN" sz="2400"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08253" y="-2236459"/>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4826679" y="-1185159"/>
              <a:ext cx="3299347" cy="1107996"/>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leakage of OH</a:t>
              </a:r>
              <a:r>
                <a:rPr lang="en-US" altLang="zh-CN" sz="2200" baseline="30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Water splitting</a:t>
              </a:r>
              <a:endParaRPr lang="zh-CN" altLang="en-US" sz="22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8963061" y="-1085009"/>
              <a:ext cx="4553634"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Ca(OH)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7497461" y="6997286"/>
              <a:ext cx="4958848"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CaCO</a:t>
              </a:r>
              <a:r>
                <a:rPr lang="en-US" altLang="zh-CN" sz="2200"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9708306" y="1567548"/>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10819032" y="495024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11013229" y="514554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632191" y="3201952"/>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6212855" y="2423231"/>
              <a:ext cx="1697953" cy="247726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6094450" y="2328992"/>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635401" y="4123629"/>
              <a:ext cx="1332983" cy="1246495"/>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500" dirty="0">
                  <a:solidFill>
                    <a:srgbClr val="FF0000"/>
                  </a:solidFill>
                  <a:latin typeface="Arial" panose="020B0604020202020204" pitchFamily="34" charset="0"/>
                  <a:cs typeface="Arial" panose="020B0604020202020204" pitchFamily="34" charset="0"/>
                </a:rPr>
                <a:t>Ca</a:t>
              </a:r>
              <a:r>
                <a:rPr lang="en-US" altLang="zh-CN" sz="2500" baseline="30000" dirty="0">
                  <a:solidFill>
                    <a:srgbClr val="FF0000"/>
                  </a:solidFill>
                  <a:latin typeface="Arial" panose="020B0604020202020204" pitchFamily="34" charset="0"/>
                  <a:cs typeface="Arial" panose="020B0604020202020204" pitchFamily="34" charset="0"/>
                </a:rPr>
                <a:t>2+</a:t>
              </a: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8114192" y="2904387"/>
              <a:ext cx="1746027" cy="18312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9669341" y="280336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9452976" y="1441872"/>
              <a:ext cx="1660378" cy="117924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9356603" y="1284732"/>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DBA5A9E2-8DEB-4DC0-4395-DB4B177A422D}"/>
                </a:ext>
              </a:extLst>
            </p:cNvPr>
            <p:cNvSpPr txBox="1"/>
            <p:nvPr/>
          </p:nvSpPr>
          <p:spPr>
            <a:xfrm>
              <a:off x="2937536" y="2534956"/>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cxnSp>
          <p:nvCxnSpPr>
            <p:cNvPr id="46" name="直接箭头连接符 45">
              <a:extLst>
                <a:ext uri="{FF2B5EF4-FFF2-40B4-BE49-F238E27FC236}">
                  <a16:creationId xmlns:a16="http://schemas.microsoft.com/office/drawing/2014/main" id="{04B0680A-2BDE-1315-E881-74978A6D34F5}"/>
                </a:ext>
              </a:extLst>
            </p:cNvPr>
            <p:cNvCxnSpPr>
              <a:cxnSpLocks/>
            </p:cNvCxnSpPr>
            <p:nvPr/>
          </p:nvCxnSpPr>
          <p:spPr>
            <a:xfrm flipH="1" flipV="1">
              <a:off x="6114403" y="-141318"/>
              <a:ext cx="457358" cy="2643885"/>
            </a:xfrm>
            <a:prstGeom prst="straightConnector1">
              <a:avLst/>
            </a:prstGeom>
            <a:ln w="38100">
              <a:solidFill>
                <a:schemeClr val="accent6">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2" name="直接箭头连接符 51">
              <a:extLst>
                <a:ext uri="{FF2B5EF4-FFF2-40B4-BE49-F238E27FC236}">
                  <a16:creationId xmlns:a16="http://schemas.microsoft.com/office/drawing/2014/main" id="{F357AA80-0F2F-61D3-4D8B-765CB4B6EEBA}"/>
                </a:ext>
              </a:extLst>
            </p:cNvPr>
            <p:cNvCxnSpPr>
              <a:cxnSpLocks/>
            </p:cNvCxnSpPr>
            <p:nvPr/>
          </p:nvCxnSpPr>
          <p:spPr>
            <a:xfrm>
              <a:off x="9468583" y="4735587"/>
              <a:ext cx="197928" cy="102312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0655142-DAD9-7E1B-ABEC-85C6C631C184}"/>
                </a:ext>
              </a:extLst>
            </p:cNvPr>
            <p:cNvCxnSpPr>
              <a:cxnSpLocks/>
            </p:cNvCxnSpPr>
            <p:nvPr/>
          </p:nvCxnSpPr>
          <p:spPr>
            <a:xfrm flipV="1">
              <a:off x="10030233" y="-167014"/>
              <a:ext cx="299990" cy="1586911"/>
            </a:xfrm>
            <a:prstGeom prst="straightConnector1">
              <a:avLst/>
            </a:prstGeom>
            <a:ln w="38100">
              <a:solidFill>
                <a:srgbClr val="E260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5759D2C-BB09-1303-ABE8-283C56497FC0}"/>
                </a:ext>
              </a:extLst>
            </p:cNvPr>
            <p:cNvSpPr txBox="1"/>
            <p:nvPr/>
          </p:nvSpPr>
          <p:spPr>
            <a:xfrm>
              <a:off x="4710910" y="3099189"/>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14" name="箭头: 左右 13">
              <a:extLst>
                <a:ext uri="{FF2B5EF4-FFF2-40B4-BE49-F238E27FC236}">
                  <a16:creationId xmlns:a16="http://schemas.microsoft.com/office/drawing/2014/main" id="{3A56058D-390A-44E8-D67E-BBF04E86BD20}"/>
                </a:ext>
              </a:extLst>
            </p:cNvPr>
            <p:cNvSpPr/>
            <p:nvPr/>
          </p:nvSpPr>
          <p:spPr>
            <a:xfrm>
              <a:off x="7406457" y="2668981"/>
              <a:ext cx="1151985" cy="16788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9732CCFB-5FA9-E076-3088-B1DF56A84C52}"/>
                </a:ext>
              </a:extLst>
            </p:cNvPr>
            <p:cNvSpPr txBox="1"/>
            <p:nvPr/>
          </p:nvSpPr>
          <p:spPr>
            <a:xfrm>
              <a:off x="6613758" y="2516851"/>
              <a:ext cx="1270533" cy="477054"/>
            </a:xfrm>
            <a:prstGeom prst="rect">
              <a:avLst/>
            </a:prstGeom>
            <a:noFill/>
          </p:spPr>
          <p:txBody>
            <a:bodyPr wrap="square" rtlCol="0">
              <a:spAutoFit/>
            </a:bodyPr>
            <a:lstStyle/>
            <a:p>
              <a:r>
                <a:rPr lang="en-US" altLang="zh-CN" sz="2500" dirty="0">
                  <a:highlight>
                    <a:srgbClr val="FFFF00"/>
                  </a:highlight>
                  <a:latin typeface="Arial" panose="020B0604020202020204" pitchFamily="34" charset="0"/>
                  <a:cs typeface="Arial" panose="020B0604020202020204" pitchFamily="34" charset="0"/>
                </a:rPr>
                <a:t>OH</a:t>
              </a:r>
              <a:r>
                <a:rPr lang="en-US" altLang="zh-CN" sz="2500" baseline="30000" dirty="0">
                  <a:highlight>
                    <a:srgbClr val="FFFF00"/>
                  </a:highlight>
                  <a:latin typeface="Arial" panose="020B0604020202020204" pitchFamily="34" charset="0"/>
                  <a:cs typeface="Arial" panose="020B0604020202020204" pitchFamily="34" charset="0"/>
                </a:rPr>
                <a:t>-</a:t>
              </a:r>
              <a:endParaRPr lang="zh-CN" altLang="en-US" sz="2500" baseline="30000" dirty="0">
                <a:highlight>
                  <a:srgbClr val="FFFF00"/>
                </a:highlight>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4D7B4E58-501E-9685-DF43-9142A1AD3271}"/>
                </a:ext>
              </a:extLst>
            </p:cNvPr>
            <p:cNvSpPr txBox="1"/>
            <p:nvPr/>
          </p:nvSpPr>
          <p:spPr>
            <a:xfrm>
              <a:off x="8694371" y="2495641"/>
              <a:ext cx="820429" cy="477054"/>
            </a:xfrm>
            <a:prstGeom prst="rect">
              <a:avLst/>
            </a:prstGeom>
            <a:noFill/>
          </p:spPr>
          <p:txBody>
            <a:bodyPr wrap="square" rtlCol="0">
              <a:spAutoFit/>
            </a:bodyPr>
            <a:lstStyle/>
            <a:p>
              <a:r>
                <a:rPr lang="en-US" sz="2500" dirty="0">
                  <a:latin typeface="Arial" panose="020B0604020202020204" pitchFamily="34" charset="0"/>
                  <a:cs typeface="Arial" panose="020B0604020202020204" pitchFamily="34" charset="0"/>
                </a:rPr>
                <a:t>H+</a:t>
              </a:r>
            </a:p>
          </p:txBody>
        </p:sp>
        <p:sp>
          <p:nvSpPr>
            <p:cNvPr id="27" name="文本框 26">
              <a:extLst>
                <a:ext uri="{FF2B5EF4-FFF2-40B4-BE49-F238E27FC236}">
                  <a16:creationId xmlns:a16="http://schemas.microsoft.com/office/drawing/2014/main" id="{9D2EEC94-28A4-7E01-5762-043C0CFCA1FD}"/>
                </a:ext>
              </a:extLst>
            </p:cNvPr>
            <p:cNvSpPr txBox="1"/>
            <p:nvPr/>
          </p:nvSpPr>
          <p:spPr>
            <a:xfrm>
              <a:off x="7136364" y="2345711"/>
              <a:ext cx="1863115" cy="400110"/>
            </a:xfrm>
            <a:prstGeom prst="rect">
              <a:avLst/>
            </a:prstGeom>
            <a:noFill/>
          </p:spPr>
          <p:txBody>
            <a:bodyPr wrap="square">
              <a:spAutoFit/>
            </a:bodyPr>
            <a:lstStyle/>
            <a:p>
              <a:r>
                <a:rPr lang="en-US" altLang="zh-CN" sz="2000" dirty="0">
                  <a:solidFill>
                    <a:srgbClr val="FF0000"/>
                  </a:solidFill>
                  <a:latin typeface="Arial" panose="020B0604020202020204" pitchFamily="34" charset="0"/>
                  <a:cs typeface="Arial" panose="020B0604020202020204" pitchFamily="34" charset="0"/>
                </a:rPr>
                <a:t>Water splitting</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96EBB172-7926-1FEF-8F2C-E888CB113024}"/>
                </a:ext>
              </a:extLst>
            </p:cNvPr>
            <p:cNvSpPr txBox="1"/>
            <p:nvPr/>
          </p:nvSpPr>
          <p:spPr>
            <a:xfrm>
              <a:off x="6546888" y="2846866"/>
              <a:ext cx="91089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(Major)</a:t>
              </a:r>
            </a:p>
          </p:txBody>
        </p:sp>
        <p:sp>
          <p:nvSpPr>
            <p:cNvPr id="41" name="文本框 40">
              <a:extLst>
                <a:ext uri="{FF2B5EF4-FFF2-40B4-BE49-F238E27FC236}">
                  <a16:creationId xmlns:a16="http://schemas.microsoft.com/office/drawing/2014/main" id="{1B37AA7B-30E6-C900-791E-BBC9BBDA9559}"/>
                </a:ext>
              </a:extLst>
            </p:cNvPr>
            <p:cNvSpPr txBox="1"/>
            <p:nvPr/>
          </p:nvSpPr>
          <p:spPr>
            <a:xfrm>
              <a:off x="6554536" y="3588837"/>
              <a:ext cx="91089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(Minor)</a:t>
              </a:r>
            </a:p>
          </p:txBody>
        </p:sp>
        <p:sp>
          <p:nvSpPr>
            <p:cNvPr id="42" name="文本框 41">
              <a:extLst>
                <a:ext uri="{FF2B5EF4-FFF2-40B4-BE49-F238E27FC236}">
                  <a16:creationId xmlns:a16="http://schemas.microsoft.com/office/drawing/2014/main" id="{8AE5B4A2-1A11-DB15-5C1F-AB8CE09433DE}"/>
                </a:ext>
              </a:extLst>
            </p:cNvPr>
            <p:cNvSpPr txBox="1"/>
            <p:nvPr/>
          </p:nvSpPr>
          <p:spPr>
            <a:xfrm>
              <a:off x="7446969" y="3074509"/>
              <a:ext cx="1406871" cy="400110"/>
            </a:xfrm>
            <a:prstGeom prst="rect">
              <a:avLst/>
            </a:prstGeom>
            <a:noFill/>
          </p:spPr>
          <p:txBody>
            <a:bodyPr wrap="square">
              <a:spAutoFit/>
            </a:bodyPr>
            <a:lstStyle/>
            <a:p>
              <a:r>
                <a:rPr lang="en-US" altLang="zh-CN" sz="2000" dirty="0">
                  <a:solidFill>
                    <a:srgbClr val="FF0000"/>
                  </a:solidFill>
                  <a:latin typeface="Arial" panose="020B0604020202020204" pitchFamily="34" charset="0"/>
                  <a:cs typeface="Arial" panose="020B0604020202020204" pitchFamily="34" charset="0"/>
                </a:rPr>
                <a:t>Leakage</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282" name="文本框 281">
              <a:extLst>
                <a:ext uri="{FF2B5EF4-FFF2-40B4-BE49-F238E27FC236}">
                  <a16:creationId xmlns:a16="http://schemas.microsoft.com/office/drawing/2014/main" id="{91CE5F01-37A3-1EE7-5246-6F6A323A2D06}"/>
                </a:ext>
              </a:extLst>
            </p:cNvPr>
            <p:cNvSpPr txBox="1"/>
            <p:nvPr/>
          </p:nvSpPr>
          <p:spPr>
            <a:xfrm>
              <a:off x="-1893468" y="-2286195"/>
              <a:ext cx="1046999" cy="769441"/>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a</a:t>
              </a:r>
            </a:p>
          </p:txBody>
        </p:sp>
      </p:grpSp>
      <p:grpSp>
        <p:nvGrpSpPr>
          <p:cNvPr id="25" name="组合 24">
            <a:extLst>
              <a:ext uri="{FF2B5EF4-FFF2-40B4-BE49-F238E27FC236}">
                <a16:creationId xmlns:a16="http://schemas.microsoft.com/office/drawing/2014/main" id="{F643E876-D101-BA33-0143-625A7FD2E018}"/>
              </a:ext>
            </a:extLst>
          </p:cNvPr>
          <p:cNvGrpSpPr/>
          <p:nvPr/>
        </p:nvGrpSpPr>
        <p:grpSpPr>
          <a:xfrm>
            <a:off x="-5128782" y="9036032"/>
            <a:ext cx="26785719" cy="7360153"/>
            <a:chOff x="-2297529" y="22661"/>
            <a:chExt cx="26785719" cy="7360153"/>
          </a:xfrm>
        </p:grpSpPr>
        <p:sp>
          <p:nvSpPr>
            <p:cNvPr id="26" name="矩形: 圆角 168">
              <a:extLst>
                <a:ext uri="{FF2B5EF4-FFF2-40B4-BE49-F238E27FC236}">
                  <a16:creationId xmlns:a16="http://schemas.microsoft.com/office/drawing/2014/main" id="{BA461540-8E37-8E4C-B6B5-5760CF4F363D}"/>
                </a:ext>
              </a:extLst>
            </p:cNvPr>
            <p:cNvSpPr/>
            <p:nvPr/>
          </p:nvSpPr>
          <p:spPr>
            <a:xfrm>
              <a:off x="12199486" y="1981296"/>
              <a:ext cx="1156651" cy="313795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a:extLst>
                <a:ext uri="{FF2B5EF4-FFF2-40B4-BE49-F238E27FC236}">
                  <a16:creationId xmlns:a16="http://schemas.microsoft.com/office/drawing/2014/main" id="{5F6A4A58-8E28-B99F-AF1C-5DE52479F6D7}"/>
                </a:ext>
              </a:extLst>
            </p:cNvPr>
            <p:cNvSpPr txBox="1"/>
            <p:nvPr/>
          </p:nvSpPr>
          <p:spPr>
            <a:xfrm>
              <a:off x="12316155" y="3059544"/>
              <a:ext cx="1819488"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44" name="椭圆 43">
              <a:extLst>
                <a:ext uri="{FF2B5EF4-FFF2-40B4-BE49-F238E27FC236}">
                  <a16:creationId xmlns:a16="http://schemas.microsoft.com/office/drawing/2014/main" id="{A67C6A74-5656-7648-F6B7-5E7AF0F28ECE}"/>
                </a:ext>
              </a:extLst>
            </p:cNvPr>
            <p:cNvSpPr/>
            <p:nvPr/>
          </p:nvSpPr>
          <p:spPr>
            <a:xfrm>
              <a:off x="12048485" y="1915485"/>
              <a:ext cx="382742" cy="44337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rial" panose="020B0604020202020204" pitchFamily="34" charset="0"/>
                  <a:cs typeface="Arial" panose="020B0604020202020204" pitchFamily="34" charset="0"/>
                </a:rPr>
                <a:t>1</a:t>
              </a:r>
              <a:endParaRPr lang="zh-CN" altLang="en-US" sz="2800" b="1" dirty="0">
                <a:solidFill>
                  <a:schemeClr val="tx1"/>
                </a:solidFill>
                <a:latin typeface="Arial" panose="020B0604020202020204" pitchFamily="34" charset="0"/>
                <a:cs typeface="Arial" panose="020B0604020202020204" pitchFamily="34" charset="0"/>
              </a:endParaRPr>
            </a:p>
          </p:txBody>
        </p:sp>
        <p:sp>
          <p:nvSpPr>
            <p:cNvPr id="45" name="矩形: 圆角 168">
              <a:extLst>
                <a:ext uri="{FF2B5EF4-FFF2-40B4-BE49-F238E27FC236}">
                  <a16:creationId xmlns:a16="http://schemas.microsoft.com/office/drawing/2014/main" id="{CF3733FE-780F-1662-7327-6F5F245C875F}"/>
                </a:ext>
              </a:extLst>
            </p:cNvPr>
            <p:cNvSpPr/>
            <p:nvPr/>
          </p:nvSpPr>
          <p:spPr>
            <a:xfrm>
              <a:off x="5315726" y="1895175"/>
              <a:ext cx="1156651" cy="313795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矩形: 圆角 169">
              <a:extLst>
                <a:ext uri="{FF2B5EF4-FFF2-40B4-BE49-F238E27FC236}">
                  <a16:creationId xmlns:a16="http://schemas.microsoft.com/office/drawing/2014/main" id="{BE296D99-04DA-A3F8-57BC-F5183D451F86}"/>
                </a:ext>
              </a:extLst>
            </p:cNvPr>
            <p:cNvSpPr/>
            <p:nvPr/>
          </p:nvSpPr>
          <p:spPr>
            <a:xfrm>
              <a:off x="2025585" y="1895175"/>
              <a:ext cx="1246047" cy="3176933"/>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49">
              <a:extLst>
                <a:ext uri="{FF2B5EF4-FFF2-40B4-BE49-F238E27FC236}">
                  <a16:creationId xmlns:a16="http://schemas.microsoft.com/office/drawing/2014/main" id="{4A2BBD69-25E8-A9EE-DE05-DEDBE18B51A1}"/>
                </a:ext>
              </a:extLst>
            </p:cNvPr>
            <p:cNvSpPr/>
            <p:nvPr/>
          </p:nvSpPr>
          <p:spPr>
            <a:xfrm>
              <a:off x="166497" y="1073143"/>
              <a:ext cx="1464373" cy="395998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本框 52">
              <a:extLst>
                <a:ext uri="{FF2B5EF4-FFF2-40B4-BE49-F238E27FC236}">
                  <a16:creationId xmlns:a16="http://schemas.microsoft.com/office/drawing/2014/main" id="{107F476A-C49E-B9B8-DE5A-0B2CF6957847}"/>
                </a:ext>
              </a:extLst>
            </p:cNvPr>
            <p:cNvSpPr txBox="1"/>
            <p:nvPr/>
          </p:nvSpPr>
          <p:spPr>
            <a:xfrm>
              <a:off x="-222678" y="335291"/>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sp>
          <p:nvSpPr>
            <p:cNvPr id="54" name="文本框 53">
              <a:extLst>
                <a:ext uri="{FF2B5EF4-FFF2-40B4-BE49-F238E27FC236}">
                  <a16:creationId xmlns:a16="http://schemas.microsoft.com/office/drawing/2014/main" id="{B56488DE-4B94-1F2D-9B6B-2182DB88C797}"/>
                </a:ext>
              </a:extLst>
            </p:cNvPr>
            <p:cNvSpPr txBox="1"/>
            <p:nvPr/>
          </p:nvSpPr>
          <p:spPr>
            <a:xfrm>
              <a:off x="-1704921"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55" name="文本框 54">
              <a:extLst>
                <a:ext uri="{FF2B5EF4-FFF2-40B4-BE49-F238E27FC236}">
                  <a16:creationId xmlns:a16="http://schemas.microsoft.com/office/drawing/2014/main" id="{071E2F47-D7B4-3ED1-BB31-13FCEBAF36D7}"/>
                </a:ext>
              </a:extLst>
            </p:cNvPr>
            <p:cNvSpPr txBox="1"/>
            <p:nvPr/>
          </p:nvSpPr>
          <p:spPr>
            <a:xfrm>
              <a:off x="1909707"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58" name="箭头: 右 174">
              <a:extLst>
                <a:ext uri="{FF2B5EF4-FFF2-40B4-BE49-F238E27FC236}">
                  <a16:creationId xmlns:a16="http://schemas.microsoft.com/office/drawing/2014/main" id="{A7D30E13-5854-0968-C3B1-A926945530BB}"/>
                </a:ext>
              </a:extLst>
            </p:cNvPr>
            <p:cNvSpPr/>
            <p:nvPr/>
          </p:nvSpPr>
          <p:spPr>
            <a:xfrm>
              <a:off x="-77586" y="3952871"/>
              <a:ext cx="2007635" cy="2153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本框 68">
              <a:extLst>
                <a:ext uri="{FF2B5EF4-FFF2-40B4-BE49-F238E27FC236}">
                  <a16:creationId xmlns:a16="http://schemas.microsoft.com/office/drawing/2014/main" id="{49313DAD-E244-B4B9-5C48-A8199BBD8D80}"/>
                </a:ext>
              </a:extLst>
            </p:cNvPr>
            <p:cNvSpPr txBox="1"/>
            <p:nvPr/>
          </p:nvSpPr>
          <p:spPr>
            <a:xfrm>
              <a:off x="-1096328" y="3507771"/>
              <a:ext cx="1819488"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107" name="文本框 106">
              <a:extLst>
                <a:ext uri="{FF2B5EF4-FFF2-40B4-BE49-F238E27FC236}">
                  <a16:creationId xmlns:a16="http://schemas.microsoft.com/office/drawing/2014/main" id="{F3693DBF-2B58-B95A-5F80-0AA5790A7933}"/>
                </a:ext>
              </a:extLst>
            </p:cNvPr>
            <p:cNvSpPr txBox="1"/>
            <p:nvPr/>
          </p:nvSpPr>
          <p:spPr>
            <a:xfrm>
              <a:off x="2184503" y="2110720"/>
              <a:ext cx="1819488"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OH</a:t>
              </a:r>
              <a:r>
                <a:rPr lang="en-US" sz="3200" baseline="30000" dirty="0">
                  <a:latin typeface="Arial" panose="020B0604020202020204" pitchFamily="34" charset="0"/>
                  <a:cs typeface="Arial" panose="020B0604020202020204" pitchFamily="34" charset="0"/>
                </a:rPr>
                <a:t>-</a:t>
              </a:r>
            </a:p>
          </p:txBody>
        </p:sp>
        <p:sp>
          <p:nvSpPr>
            <p:cNvPr id="117" name="矩形 116">
              <a:extLst>
                <a:ext uri="{FF2B5EF4-FFF2-40B4-BE49-F238E27FC236}">
                  <a16:creationId xmlns:a16="http://schemas.microsoft.com/office/drawing/2014/main" id="{1220AED0-E3FE-C352-DC48-7F85F7C29B3C}"/>
                </a:ext>
              </a:extLst>
            </p:cNvPr>
            <p:cNvSpPr/>
            <p:nvPr/>
          </p:nvSpPr>
          <p:spPr>
            <a:xfrm flipH="1">
              <a:off x="1671792" y="1916149"/>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a:extLst>
                <a:ext uri="{FF2B5EF4-FFF2-40B4-BE49-F238E27FC236}">
                  <a16:creationId xmlns:a16="http://schemas.microsoft.com/office/drawing/2014/main" id="{2CE71231-17FA-A08B-C504-FA0134EDAF8F}"/>
                </a:ext>
              </a:extLst>
            </p:cNvPr>
            <p:cNvSpPr/>
            <p:nvPr/>
          </p:nvSpPr>
          <p:spPr>
            <a:xfrm flipH="1">
              <a:off x="1671792" y="2575216"/>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6B5C5312-EDA3-B64C-1610-A44C44295DAF}"/>
                </a:ext>
              </a:extLst>
            </p:cNvPr>
            <p:cNvSpPr/>
            <p:nvPr/>
          </p:nvSpPr>
          <p:spPr>
            <a:xfrm rot="5400000" flipH="1">
              <a:off x="1537861" y="3464183"/>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578A36E6-A7D7-E636-C439-EFA84CFBF48B}"/>
                </a:ext>
              </a:extLst>
            </p:cNvPr>
            <p:cNvSpPr/>
            <p:nvPr/>
          </p:nvSpPr>
          <p:spPr>
            <a:xfrm rot="16200000" flipH="1" flipV="1">
              <a:off x="1488578" y="4284585"/>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文本框 120">
              <a:extLst>
                <a:ext uri="{FF2B5EF4-FFF2-40B4-BE49-F238E27FC236}">
                  <a16:creationId xmlns:a16="http://schemas.microsoft.com/office/drawing/2014/main" id="{6B79C8A0-1679-B214-534F-8F85EB9F5110}"/>
                </a:ext>
              </a:extLst>
            </p:cNvPr>
            <p:cNvSpPr txBox="1"/>
            <p:nvPr/>
          </p:nvSpPr>
          <p:spPr>
            <a:xfrm>
              <a:off x="-1812234" y="5515421"/>
              <a:ext cx="547693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Divalent ion transport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Precipitate on membrane surface facing BC</a:t>
              </a:r>
            </a:p>
          </p:txBody>
        </p:sp>
        <p:sp>
          <p:nvSpPr>
            <p:cNvPr id="122" name="矩形 121">
              <a:extLst>
                <a:ext uri="{FF2B5EF4-FFF2-40B4-BE49-F238E27FC236}">
                  <a16:creationId xmlns:a16="http://schemas.microsoft.com/office/drawing/2014/main" id="{E09A8284-3948-8DBA-9C30-879114A6DC39}"/>
                </a:ext>
              </a:extLst>
            </p:cNvPr>
            <p:cNvSpPr/>
            <p:nvPr/>
          </p:nvSpPr>
          <p:spPr>
            <a:xfrm>
              <a:off x="6842696" y="1073143"/>
              <a:ext cx="1464373" cy="395998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文本框 122">
              <a:extLst>
                <a:ext uri="{FF2B5EF4-FFF2-40B4-BE49-F238E27FC236}">
                  <a16:creationId xmlns:a16="http://schemas.microsoft.com/office/drawing/2014/main" id="{5949248C-A091-368D-E09F-A8AC45E95861}"/>
                </a:ext>
              </a:extLst>
            </p:cNvPr>
            <p:cNvSpPr txBox="1"/>
            <p:nvPr/>
          </p:nvSpPr>
          <p:spPr>
            <a:xfrm>
              <a:off x="4971278"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124" name="文本框 123">
              <a:extLst>
                <a:ext uri="{FF2B5EF4-FFF2-40B4-BE49-F238E27FC236}">
                  <a16:creationId xmlns:a16="http://schemas.microsoft.com/office/drawing/2014/main" id="{BD992968-97A0-E267-9856-0732352B028B}"/>
                </a:ext>
              </a:extLst>
            </p:cNvPr>
            <p:cNvSpPr txBox="1"/>
            <p:nvPr/>
          </p:nvSpPr>
          <p:spPr>
            <a:xfrm>
              <a:off x="8541950"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125" name="矩形 124">
              <a:extLst>
                <a:ext uri="{FF2B5EF4-FFF2-40B4-BE49-F238E27FC236}">
                  <a16:creationId xmlns:a16="http://schemas.microsoft.com/office/drawing/2014/main" id="{5DF22ECB-9A5D-8FB3-DDA1-296FECB42340}"/>
                </a:ext>
              </a:extLst>
            </p:cNvPr>
            <p:cNvSpPr/>
            <p:nvPr/>
          </p:nvSpPr>
          <p:spPr>
            <a:xfrm flipH="1">
              <a:off x="8347991" y="1916149"/>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矩形 125">
              <a:extLst>
                <a:ext uri="{FF2B5EF4-FFF2-40B4-BE49-F238E27FC236}">
                  <a16:creationId xmlns:a16="http://schemas.microsoft.com/office/drawing/2014/main" id="{1DF0FC4E-2ABF-F2EE-4169-70D4986E76CE}"/>
                </a:ext>
              </a:extLst>
            </p:cNvPr>
            <p:cNvSpPr/>
            <p:nvPr/>
          </p:nvSpPr>
          <p:spPr>
            <a:xfrm flipH="1">
              <a:off x="8347991" y="2575216"/>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a:extLst>
                <a:ext uri="{FF2B5EF4-FFF2-40B4-BE49-F238E27FC236}">
                  <a16:creationId xmlns:a16="http://schemas.microsoft.com/office/drawing/2014/main" id="{53B3E595-AD0E-CA3C-E325-6BAA2C164F90}"/>
                </a:ext>
              </a:extLst>
            </p:cNvPr>
            <p:cNvSpPr/>
            <p:nvPr/>
          </p:nvSpPr>
          <p:spPr>
            <a:xfrm rot="5400000" flipH="1">
              <a:off x="8144016" y="3841307"/>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a:extLst>
                <a:ext uri="{FF2B5EF4-FFF2-40B4-BE49-F238E27FC236}">
                  <a16:creationId xmlns:a16="http://schemas.microsoft.com/office/drawing/2014/main" id="{36DB3A66-B360-5CB8-EB16-01BA308321F8}"/>
                </a:ext>
              </a:extLst>
            </p:cNvPr>
            <p:cNvSpPr/>
            <p:nvPr/>
          </p:nvSpPr>
          <p:spPr>
            <a:xfrm rot="16200000" flipH="1" flipV="1">
              <a:off x="8207120" y="2965204"/>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文本框 128">
              <a:extLst>
                <a:ext uri="{FF2B5EF4-FFF2-40B4-BE49-F238E27FC236}">
                  <a16:creationId xmlns:a16="http://schemas.microsoft.com/office/drawing/2014/main" id="{3C4400B3-9212-AA48-93AF-6893CA652243}"/>
                </a:ext>
              </a:extLst>
            </p:cNvPr>
            <p:cNvSpPr txBox="1"/>
            <p:nvPr/>
          </p:nvSpPr>
          <p:spPr>
            <a:xfrm>
              <a:off x="4980074" y="5443822"/>
              <a:ext cx="5026249"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Scaling reduce A</a:t>
              </a:r>
              <a:r>
                <a:rPr lang="en-US" sz="2000" baseline="-25000" dirty="0">
                  <a:latin typeface="Arial" panose="020B0604020202020204" pitchFamily="34" charset="0"/>
                  <a:cs typeface="Arial" panose="020B0604020202020204" pitchFamily="34" charset="0"/>
                </a:rPr>
                <a:t>eff</a:t>
              </a:r>
              <a:r>
                <a:rPr lang="en-US" sz="2000" dirty="0">
                  <a:latin typeface="Arial" panose="020B0604020202020204" pitchFamily="34" charset="0"/>
                  <a:cs typeface="Arial" panose="020B0604020202020204" pitchFamily="34" charset="0"/>
                </a:rPr>
                <a:t>, decreasing I</a:t>
              </a:r>
              <a:r>
                <a:rPr lang="en-US" sz="2000" baseline="-25000" dirty="0">
                  <a:latin typeface="Arial" panose="020B0604020202020204" pitchFamily="34" charset="0"/>
                  <a:cs typeface="Arial" panose="020B0604020202020204" pitchFamily="34" charset="0"/>
                </a:rPr>
                <a:t>lim</a:t>
              </a:r>
              <a:r>
                <a:rPr lang="en-US"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Water splitting takes place and produces OH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and H</a:t>
              </a:r>
              <a:r>
                <a:rPr lang="en-US" sz="2000" baseline="30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transports through the membrane and precipitates on membrane facing SWBC</a:t>
              </a:r>
            </a:p>
          </p:txBody>
        </p:sp>
        <p:sp>
          <p:nvSpPr>
            <p:cNvPr id="130" name="文本框 129">
              <a:extLst>
                <a:ext uri="{FF2B5EF4-FFF2-40B4-BE49-F238E27FC236}">
                  <a16:creationId xmlns:a16="http://schemas.microsoft.com/office/drawing/2014/main" id="{0E51525A-1485-1310-CA78-8F8207DB634F}"/>
                </a:ext>
              </a:extLst>
            </p:cNvPr>
            <p:cNvSpPr txBox="1"/>
            <p:nvPr/>
          </p:nvSpPr>
          <p:spPr>
            <a:xfrm>
              <a:off x="7053943" y="4198297"/>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131" name="文本框 130">
              <a:extLst>
                <a:ext uri="{FF2B5EF4-FFF2-40B4-BE49-F238E27FC236}">
                  <a16:creationId xmlns:a16="http://schemas.microsoft.com/office/drawing/2014/main" id="{60CE93E4-9E64-DC86-9360-8E1D12564679}"/>
                </a:ext>
              </a:extLst>
            </p:cNvPr>
            <p:cNvSpPr txBox="1"/>
            <p:nvPr/>
          </p:nvSpPr>
          <p:spPr>
            <a:xfrm>
              <a:off x="9049388" y="4233430"/>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sp>
          <p:nvSpPr>
            <p:cNvPr id="132" name="矩形 131">
              <a:extLst>
                <a:ext uri="{FF2B5EF4-FFF2-40B4-BE49-F238E27FC236}">
                  <a16:creationId xmlns:a16="http://schemas.microsoft.com/office/drawing/2014/main" id="{FAAE0386-C5AA-7B9D-CC4A-03D37247AA4C}"/>
                </a:ext>
              </a:extLst>
            </p:cNvPr>
            <p:cNvSpPr/>
            <p:nvPr/>
          </p:nvSpPr>
          <p:spPr>
            <a:xfrm>
              <a:off x="20247475" y="1136008"/>
              <a:ext cx="1464373" cy="398999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文本框 132">
              <a:extLst>
                <a:ext uri="{FF2B5EF4-FFF2-40B4-BE49-F238E27FC236}">
                  <a16:creationId xmlns:a16="http://schemas.microsoft.com/office/drawing/2014/main" id="{82C2B377-380B-CB3C-1782-2DCCF9BAFDDC}"/>
                </a:ext>
              </a:extLst>
            </p:cNvPr>
            <p:cNvSpPr txBox="1"/>
            <p:nvPr/>
          </p:nvSpPr>
          <p:spPr>
            <a:xfrm>
              <a:off x="18336042" y="110829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134" name="文本框 133">
              <a:extLst>
                <a:ext uri="{FF2B5EF4-FFF2-40B4-BE49-F238E27FC236}">
                  <a16:creationId xmlns:a16="http://schemas.microsoft.com/office/drawing/2014/main" id="{12D3F601-2B1B-0A3D-E266-2F60D25B7495}"/>
                </a:ext>
              </a:extLst>
            </p:cNvPr>
            <p:cNvSpPr txBox="1"/>
            <p:nvPr/>
          </p:nvSpPr>
          <p:spPr>
            <a:xfrm>
              <a:off x="21990685" y="1174990"/>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135" name="矩形 134">
              <a:extLst>
                <a:ext uri="{FF2B5EF4-FFF2-40B4-BE49-F238E27FC236}">
                  <a16:creationId xmlns:a16="http://schemas.microsoft.com/office/drawing/2014/main" id="{D5E0E0EC-511C-2139-A80A-09142625A50A}"/>
                </a:ext>
              </a:extLst>
            </p:cNvPr>
            <p:cNvSpPr/>
            <p:nvPr/>
          </p:nvSpPr>
          <p:spPr>
            <a:xfrm flipH="1">
              <a:off x="21752771" y="1979014"/>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矩形 135">
              <a:extLst>
                <a:ext uri="{FF2B5EF4-FFF2-40B4-BE49-F238E27FC236}">
                  <a16:creationId xmlns:a16="http://schemas.microsoft.com/office/drawing/2014/main" id="{3F05F969-61BB-7F46-3429-F56EF8E7273D}"/>
                </a:ext>
              </a:extLst>
            </p:cNvPr>
            <p:cNvSpPr/>
            <p:nvPr/>
          </p:nvSpPr>
          <p:spPr>
            <a:xfrm flipH="1">
              <a:off x="21752771" y="2638081"/>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矩形 136">
              <a:extLst>
                <a:ext uri="{FF2B5EF4-FFF2-40B4-BE49-F238E27FC236}">
                  <a16:creationId xmlns:a16="http://schemas.microsoft.com/office/drawing/2014/main" id="{DEC571E3-4F1C-5324-D7AD-9E9D238D21EC}"/>
                </a:ext>
              </a:extLst>
            </p:cNvPr>
            <p:cNvSpPr/>
            <p:nvPr/>
          </p:nvSpPr>
          <p:spPr>
            <a:xfrm rot="5400000" flipH="1">
              <a:off x="21618839" y="3527048"/>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矩形 137">
              <a:extLst>
                <a:ext uri="{FF2B5EF4-FFF2-40B4-BE49-F238E27FC236}">
                  <a16:creationId xmlns:a16="http://schemas.microsoft.com/office/drawing/2014/main" id="{71663797-258B-0E46-48E4-8E8DC07467D5}"/>
                </a:ext>
              </a:extLst>
            </p:cNvPr>
            <p:cNvSpPr/>
            <p:nvPr/>
          </p:nvSpPr>
          <p:spPr>
            <a:xfrm rot="16200000" flipH="1" flipV="1">
              <a:off x="21569556" y="4347450"/>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文本框 140">
              <a:extLst>
                <a:ext uri="{FF2B5EF4-FFF2-40B4-BE49-F238E27FC236}">
                  <a16:creationId xmlns:a16="http://schemas.microsoft.com/office/drawing/2014/main" id="{61CA1C9F-1293-A5CC-0711-1EB563BEC8C9}"/>
                </a:ext>
              </a:extLst>
            </p:cNvPr>
            <p:cNvSpPr txBox="1"/>
            <p:nvPr/>
          </p:nvSpPr>
          <p:spPr>
            <a:xfrm>
              <a:off x="2184503" y="3524218"/>
              <a:ext cx="1386952"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142" name="矩形 141">
              <a:extLst>
                <a:ext uri="{FF2B5EF4-FFF2-40B4-BE49-F238E27FC236}">
                  <a16:creationId xmlns:a16="http://schemas.microsoft.com/office/drawing/2014/main" id="{BB425EF3-9D8F-10A2-C0CD-ECBD80CCAF45}"/>
                </a:ext>
              </a:extLst>
            </p:cNvPr>
            <p:cNvSpPr/>
            <p:nvPr/>
          </p:nvSpPr>
          <p:spPr>
            <a:xfrm>
              <a:off x="20247475" y="2473897"/>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矩形 142">
              <a:extLst>
                <a:ext uri="{FF2B5EF4-FFF2-40B4-BE49-F238E27FC236}">
                  <a16:creationId xmlns:a16="http://schemas.microsoft.com/office/drawing/2014/main" id="{9EF400FE-A4FF-B449-3AE3-BF0BCE372C5F}"/>
                </a:ext>
              </a:extLst>
            </p:cNvPr>
            <p:cNvSpPr/>
            <p:nvPr/>
          </p:nvSpPr>
          <p:spPr>
            <a:xfrm flipH="1">
              <a:off x="20172535" y="2148779"/>
              <a:ext cx="253020"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矩形 143">
              <a:extLst>
                <a:ext uri="{FF2B5EF4-FFF2-40B4-BE49-F238E27FC236}">
                  <a16:creationId xmlns:a16="http://schemas.microsoft.com/office/drawing/2014/main" id="{B72639E7-19E8-2B30-8ADA-ECB4C15ACC77}"/>
                </a:ext>
              </a:extLst>
            </p:cNvPr>
            <p:cNvSpPr/>
            <p:nvPr/>
          </p:nvSpPr>
          <p:spPr>
            <a:xfrm rot="16200000" flipH="1">
              <a:off x="20080585" y="3418602"/>
              <a:ext cx="271362" cy="25301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矩形 147">
              <a:extLst>
                <a:ext uri="{FF2B5EF4-FFF2-40B4-BE49-F238E27FC236}">
                  <a16:creationId xmlns:a16="http://schemas.microsoft.com/office/drawing/2014/main" id="{E19499B6-5D36-9339-BDFF-565DC488D7DA}"/>
                </a:ext>
              </a:extLst>
            </p:cNvPr>
            <p:cNvSpPr/>
            <p:nvPr/>
          </p:nvSpPr>
          <p:spPr>
            <a:xfrm>
              <a:off x="20247474" y="4488763"/>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矩形 148">
              <a:extLst>
                <a:ext uri="{FF2B5EF4-FFF2-40B4-BE49-F238E27FC236}">
                  <a16:creationId xmlns:a16="http://schemas.microsoft.com/office/drawing/2014/main" id="{B7B16C07-072F-6E73-35E9-9D8475B72DCE}"/>
                </a:ext>
              </a:extLst>
            </p:cNvPr>
            <p:cNvSpPr/>
            <p:nvPr/>
          </p:nvSpPr>
          <p:spPr>
            <a:xfrm>
              <a:off x="20197907" y="1521807"/>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矩形 149">
              <a:extLst>
                <a:ext uri="{FF2B5EF4-FFF2-40B4-BE49-F238E27FC236}">
                  <a16:creationId xmlns:a16="http://schemas.microsoft.com/office/drawing/2014/main" id="{0D8EE25F-DA15-89F6-D3D8-FDCCDF6911C5}"/>
                </a:ext>
              </a:extLst>
            </p:cNvPr>
            <p:cNvSpPr/>
            <p:nvPr/>
          </p:nvSpPr>
          <p:spPr>
            <a:xfrm>
              <a:off x="20146488" y="2999704"/>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椭圆 150">
              <a:extLst>
                <a:ext uri="{FF2B5EF4-FFF2-40B4-BE49-F238E27FC236}">
                  <a16:creationId xmlns:a16="http://schemas.microsoft.com/office/drawing/2014/main" id="{DCD02E30-CAD7-864E-3E7C-B80F607CBA01}"/>
                </a:ext>
              </a:extLst>
            </p:cNvPr>
            <p:cNvSpPr/>
            <p:nvPr/>
          </p:nvSpPr>
          <p:spPr>
            <a:xfrm>
              <a:off x="3039891" y="1761368"/>
              <a:ext cx="382742" cy="44337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rial" panose="020B0604020202020204" pitchFamily="34" charset="0"/>
                  <a:cs typeface="Arial" panose="020B0604020202020204" pitchFamily="34" charset="0"/>
                </a:rPr>
                <a:t>2</a:t>
              </a:r>
              <a:endParaRPr lang="zh-CN" altLang="en-US" sz="2800" b="1" dirty="0">
                <a:solidFill>
                  <a:schemeClr val="tx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ACD83A4B-98CC-A9EB-CD0D-87D5E0A0D109}"/>
                </a:ext>
              </a:extLst>
            </p:cNvPr>
            <p:cNvSpPr txBox="1"/>
            <p:nvPr/>
          </p:nvSpPr>
          <p:spPr>
            <a:xfrm>
              <a:off x="18788703" y="5477379"/>
              <a:ext cx="5026249"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Scaling on membrane surface</a:t>
              </a:r>
            </a:p>
          </p:txBody>
        </p:sp>
        <p:sp>
          <p:nvSpPr>
            <p:cNvPr id="153" name="箭头: 右 220">
              <a:extLst>
                <a:ext uri="{FF2B5EF4-FFF2-40B4-BE49-F238E27FC236}">
                  <a16:creationId xmlns:a16="http://schemas.microsoft.com/office/drawing/2014/main" id="{AC4ACCA2-A59D-A10D-6E46-04305E525ABA}"/>
                </a:ext>
              </a:extLst>
            </p:cNvPr>
            <p:cNvSpPr/>
            <p:nvPr/>
          </p:nvSpPr>
          <p:spPr>
            <a:xfrm>
              <a:off x="3845737" y="2923228"/>
              <a:ext cx="968106" cy="86439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箭头: 右 221">
              <a:extLst>
                <a:ext uri="{FF2B5EF4-FFF2-40B4-BE49-F238E27FC236}">
                  <a16:creationId xmlns:a16="http://schemas.microsoft.com/office/drawing/2014/main" id="{AB9B17D9-193C-B731-2420-1DCB7207BF8B}"/>
                </a:ext>
              </a:extLst>
            </p:cNvPr>
            <p:cNvSpPr/>
            <p:nvPr/>
          </p:nvSpPr>
          <p:spPr>
            <a:xfrm>
              <a:off x="17220792" y="2923228"/>
              <a:ext cx="968106" cy="86439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文本框 154">
              <a:extLst>
                <a:ext uri="{FF2B5EF4-FFF2-40B4-BE49-F238E27FC236}">
                  <a16:creationId xmlns:a16="http://schemas.microsoft.com/office/drawing/2014/main" id="{79C868FB-5260-C7C4-2F55-C24143C51CF7}"/>
                </a:ext>
              </a:extLst>
            </p:cNvPr>
            <p:cNvSpPr txBox="1"/>
            <p:nvPr/>
          </p:nvSpPr>
          <p:spPr>
            <a:xfrm>
              <a:off x="-2297529" y="22661"/>
              <a:ext cx="1046999" cy="769441"/>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b</a:t>
              </a:r>
            </a:p>
          </p:txBody>
        </p:sp>
        <p:sp>
          <p:nvSpPr>
            <p:cNvPr id="161" name="矩形 160">
              <a:extLst>
                <a:ext uri="{FF2B5EF4-FFF2-40B4-BE49-F238E27FC236}">
                  <a16:creationId xmlns:a16="http://schemas.microsoft.com/office/drawing/2014/main" id="{396B9CCB-083B-F2F6-993A-B747E5F3C5ED}"/>
                </a:ext>
              </a:extLst>
            </p:cNvPr>
            <p:cNvSpPr/>
            <p:nvPr/>
          </p:nvSpPr>
          <p:spPr>
            <a:xfrm>
              <a:off x="19835909" y="2756347"/>
              <a:ext cx="634869" cy="1155031"/>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矩形 161">
              <a:extLst>
                <a:ext uri="{FF2B5EF4-FFF2-40B4-BE49-F238E27FC236}">
                  <a16:creationId xmlns:a16="http://schemas.microsoft.com/office/drawing/2014/main" id="{7AAEBEF7-A24E-3F1E-84D5-71872C012F50}"/>
                </a:ext>
              </a:extLst>
            </p:cNvPr>
            <p:cNvSpPr/>
            <p:nvPr/>
          </p:nvSpPr>
          <p:spPr>
            <a:xfrm>
              <a:off x="21482920" y="3168733"/>
              <a:ext cx="634869" cy="1834012"/>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文本框 162">
              <a:extLst>
                <a:ext uri="{FF2B5EF4-FFF2-40B4-BE49-F238E27FC236}">
                  <a16:creationId xmlns:a16="http://schemas.microsoft.com/office/drawing/2014/main" id="{A24EB147-E125-9A22-1435-FB72BD3CA102}"/>
                </a:ext>
              </a:extLst>
            </p:cNvPr>
            <p:cNvSpPr txBox="1"/>
            <p:nvPr/>
          </p:nvSpPr>
          <p:spPr>
            <a:xfrm>
              <a:off x="18243383" y="4154735"/>
              <a:ext cx="1765319" cy="584775"/>
            </a:xfrm>
            <a:prstGeom prst="rect">
              <a:avLst/>
            </a:prstGeom>
            <a:noFill/>
          </p:spPr>
          <p:txBody>
            <a:bodyPr wrap="square" rtlCol="0">
              <a:spAutoFit/>
            </a:bodyPr>
            <a:lstStyle/>
            <a:p>
              <a:r>
                <a:rPr lang="en-US" altLang="zh-CN" sz="3200" dirty="0">
                  <a:solidFill>
                    <a:srgbClr val="FF0000"/>
                  </a:solidFill>
                  <a:latin typeface="Arial" panose="020B0604020202020204" pitchFamily="34" charset="0"/>
                  <a:cs typeface="Arial" panose="020B0604020202020204" pitchFamily="34" charset="0"/>
                </a:rPr>
                <a:t>Scaling</a:t>
              </a:r>
              <a:endParaRPr lang="en-US" sz="3200" dirty="0">
                <a:solidFill>
                  <a:srgbClr val="FF0000"/>
                </a:solidFill>
                <a:latin typeface="Arial" panose="020B0604020202020204" pitchFamily="34" charset="0"/>
                <a:cs typeface="Arial" panose="020B0604020202020204" pitchFamily="34" charset="0"/>
              </a:endParaRPr>
            </a:p>
          </p:txBody>
        </p:sp>
        <p:cxnSp>
          <p:nvCxnSpPr>
            <p:cNvPr id="164" name="直接箭头连接符 296">
              <a:extLst>
                <a:ext uri="{FF2B5EF4-FFF2-40B4-BE49-F238E27FC236}">
                  <a16:creationId xmlns:a16="http://schemas.microsoft.com/office/drawing/2014/main" id="{F8FD18C7-4DC0-5DBA-3387-8358F77685B0}"/>
                </a:ext>
              </a:extLst>
            </p:cNvPr>
            <p:cNvCxnSpPr>
              <a:cxnSpLocks/>
              <a:stCxn id="161" idx="1"/>
              <a:endCxn id="163" idx="0"/>
            </p:cNvCxnSpPr>
            <p:nvPr/>
          </p:nvCxnSpPr>
          <p:spPr>
            <a:xfrm flipH="1">
              <a:off x="19126043" y="3333863"/>
              <a:ext cx="709866" cy="82087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6670D1DD-FD45-1372-C23F-AF81D52BA3E4}"/>
                </a:ext>
              </a:extLst>
            </p:cNvPr>
            <p:cNvSpPr txBox="1"/>
            <p:nvPr/>
          </p:nvSpPr>
          <p:spPr>
            <a:xfrm>
              <a:off x="6403779" y="271123"/>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sp>
          <p:nvSpPr>
            <p:cNvPr id="184" name="文本框 183">
              <a:extLst>
                <a:ext uri="{FF2B5EF4-FFF2-40B4-BE49-F238E27FC236}">
                  <a16:creationId xmlns:a16="http://schemas.microsoft.com/office/drawing/2014/main" id="{BAA166F8-01B0-2C12-07A9-CC2598247443}"/>
                </a:ext>
              </a:extLst>
            </p:cNvPr>
            <p:cNvSpPr txBox="1"/>
            <p:nvPr/>
          </p:nvSpPr>
          <p:spPr>
            <a:xfrm>
              <a:off x="19790413" y="324426"/>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cxnSp>
          <p:nvCxnSpPr>
            <p:cNvPr id="201" name="直线箭头连接符 200">
              <a:extLst>
                <a:ext uri="{FF2B5EF4-FFF2-40B4-BE49-F238E27FC236}">
                  <a16:creationId xmlns:a16="http://schemas.microsoft.com/office/drawing/2014/main" id="{7197564F-B356-C3C7-406C-9A8E105D8A2E}"/>
                </a:ext>
              </a:extLst>
            </p:cNvPr>
            <p:cNvCxnSpPr>
              <a:cxnSpLocks/>
            </p:cNvCxnSpPr>
            <p:nvPr/>
          </p:nvCxnSpPr>
          <p:spPr>
            <a:xfrm>
              <a:off x="7936323" y="4514486"/>
              <a:ext cx="1069809" cy="105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4" name="文本框 223">
              <a:extLst>
                <a:ext uri="{FF2B5EF4-FFF2-40B4-BE49-F238E27FC236}">
                  <a16:creationId xmlns:a16="http://schemas.microsoft.com/office/drawing/2014/main" id="{A25E96C1-8F07-3472-4BB3-68A7B136C114}"/>
                </a:ext>
              </a:extLst>
            </p:cNvPr>
            <p:cNvSpPr txBox="1"/>
            <p:nvPr/>
          </p:nvSpPr>
          <p:spPr>
            <a:xfrm>
              <a:off x="7822338" y="4194846"/>
              <a:ext cx="1355841"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Water</a:t>
              </a:r>
            </a:p>
            <a:p>
              <a:pPr algn="ctr"/>
              <a:r>
                <a:rPr lang="en-US" dirty="0">
                  <a:latin typeface="Arial" panose="020B0604020202020204" pitchFamily="34" charset="0"/>
                  <a:cs typeface="Arial" panose="020B0604020202020204" pitchFamily="34" charset="0"/>
                </a:rPr>
                <a:t>Splitting</a:t>
              </a:r>
            </a:p>
          </p:txBody>
        </p:sp>
        <p:cxnSp>
          <p:nvCxnSpPr>
            <p:cNvPr id="225" name="直线箭头连接符 224">
              <a:extLst>
                <a:ext uri="{FF2B5EF4-FFF2-40B4-BE49-F238E27FC236}">
                  <a16:creationId xmlns:a16="http://schemas.microsoft.com/office/drawing/2014/main" id="{B1E32109-907E-771A-DC0C-76047F7C0CC3}"/>
                </a:ext>
              </a:extLst>
            </p:cNvPr>
            <p:cNvCxnSpPr/>
            <p:nvPr/>
          </p:nvCxnSpPr>
          <p:spPr>
            <a:xfrm flipH="1">
              <a:off x="6375643" y="4494660"/>
              <a:ext cx="6182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03EEC36D-EDEA-E33C-2D39-609A49C1B1B6}"/>
                </a:ext>
              </a:extLst>
            </p:cNvPr>
            <p:cNvSpPr txBox="1"/>
            <p:nvPr/>
          </p:nvSpPr>
          <p:spPr>
            <a:xfrm>
              <a:off x="5418438" y="4207250"/>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227" name="文本框 226">
              <a:extLst>
                <a:ext uri="{FF2B5EF4-FFF2-40B4-BE49-F238E27FC236}">
                  <a16:creationId xmlns:a16="http://schemas.microsoft.com/office/drawing/2014/main" id="{C54859D7-1E8B-AC85-5AA6-C921C8E88D10}"/>
                </a:ext>
              </a:extLst>
            </p:cNvPr>
            <p:cNvSpPr txBox="1"/>
            <p:nvPr/>
          </p:nvSpPr>
          <p:spPr>
            <a:xfrm>
              <a:off x="5401086" y="2662127"/>
              <a:ext cx="1819488"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228" name="椭圆 227">
              <a:extLst>
                <a:ext uri="{FF2B5EF4-FFF2-40B4-BE49-F238E27FC236}">
                  <a16:creationId xmlns:a16="http://schemas.microsoft.com/office/drawing/2014/main" id="{7E731D09-D7B5-4D82-D8D1-95691D74C158}"/>
                </a:ext>
              </a:extLst>
            </p:cNvPr>
            <p:cNvSpPr/>
            <p:nvPr/>
          </p:nvSpPr>
          <p:spPr>
            <a:xfrm>
              <a:off x="5164725" y="1829364"/>
              <a:ext cx="382742" cy="44337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rial" panose="020B0604020202020204" pitchFamily="34" charset="0"/>
                  <a:cs typeface="Arial" panose="020B0604020202020204" pitchFamily="34" charset="0"/>
                </a:rPr>
                <a:t>1</a:t>
              </a:r>
              <a:endParaRPr lang="zh-CN" altLang="en-US" sz="2800" b="1" dirty="0">
                <a:solidFill>
                  <a:schemeClr val="tx1"/>
                </a:solidFill>
                <a:latin typeface="Arial" panose="020B0604020202020204" pitchFamily="34" charset="0"/>
                <a:cs typeface="Arial" panose="020B0604020202020204" pitchFamily="34" charset="0"/>
              </a:endParaRPr>
            </a:p>
          </p:txBody>
        </p:sp>
        <p:sp>
          <p:nvSpPr>
            <p:cNvPr id="229" name="矩形 228">
              <a:extLst>
                <a:ext uri="{FF2B5EF4-FFF2-40B4-BE49-F238E27FC236}">
                  <a16:creationId xmlns:a16="http://schemas.microsoft.com/office/drawing/2014/main" id="{726AAB82-64D1-7948-685E-9D770B3B7992}"/>
                </a:ext>
              </a:extLst>
            </p:cNvPr>
            <p:cNvSpPr/>
            <p:nvPr/>
          </p:nvSpPr>
          <p:spPr>
            <a:xfrm>
              <a:off x="13851925" y="1166019"/>
              <a:ext cx="1464373" cy="395998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文本框 229">
              <a:extLst>
                <a:ext uri="{FF2B5EF4-FFF2-40B4-BE49-F238E27FC236}">
                  <a16:creationId xmlns:a16="http://schemas.microsoft.com/office/drawing/2014/main" id="{5394CB7F-D35B-1015-6355-8A419D480869}"/>
                </a:ext>
              </a:extLst>
            </p:cNvPr>
            <p:cNvSpPr txBox="1"/>
            <p:nvPr/>
          </p:nvSpPr>
          <p:spPr>
            <a:xfrm>
              <a:off x="11998236" y="1116061"/>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231" name="文本框 230">
              <a:extLst>
                <a:ext uri="{FF2B5EF4-FFF2-40B4-BE49-F238E27FC236}">
                  <a16:creationId xmlns:a16="http://schemas.microsoft.com/office/drawing/2014/main" id="{1F138AF7-DB75-6193-E676-F2CC6DD281E9}"/>
                </a:ext>
              </a:extLst>
            </p:cNvPr>
            <p:cNvSpPr txBox="1"/>
            <p:nvPr/>
          </p:nvSpPr>
          <p:spPr>
            <a:xfrm>
              <a:off x="15576829" y="1119739"/>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232" name="矩形 231">
              <a:extLst>
                <a:ext uri="{FF2B5EF4-FFF2-40B4-BE49-F238E27FC236}">
                  <a16:creationId xmlns:a16="http://schemas.microsoft.com/office/drawing/2014/main" id="{A887C4E6-5C5E-C33F-F990-3C7D83A53558}"/>
                </a:ext>
              </a:extLst>
            </p:cNvPr>
            <p:cNvSpPr/>
            <p:nvPr/>
          </p:nvSpPr>
          <p:spPr>
            <a:xfrm flipH="1">
              <a:off x="15357221" y="2009025"/>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3" name="矩形 232">
              <a:extLst>
                <a:ext uri="{FF2B5EF4-FFF2-40B4-BE49-F238E27FC236}">
                  <a16:creationId xmlns:a16="http://schemas.microsoft.com/office/drawing/2014/main" id="{D0B5436E-2995-4BD6-7DEF-DF1FB83BEBEB}"/>
                </a:ext>
              </a:extLst>
            </p:cNvPr>
            <p:cNvSpPr/>
            <p:nvPr/>
          </p:nvSpPr>
          <p:spPr>
            <a:xfrm flipH="1">
              <a:off x="15357221" y="2668092"/>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矩形 233">
              <a:extLst>
                <a:ext uri="{FF2B5EF4-FFF2-40B4-BE49-F238E27FC236}">
                  <a16:creationId xmlns:a16="http://schemas.microsoft.com/office/drawing/2014/main" id="{128C8295-02CB-3F32-3B7A-0D40CD7810B6}"/>
                </a:ext>
              </a:extLst>
            </p:cNvPr>
            <p:cNvSpPr/>
            <p:nvPr/>
          </p:nvSpPr>
          <p:spPr>
            <a:xfrm rot="5400000" flipH="1">
              <a:off x="15223290" y="3229331"/>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5" name="矩形 234">
              <a:extLst>
                <a:ext uri="{FF2B5EF4-FFF2-40B4-BE49-F238E27FC236}">
                  <a16:creationId xmlns:a16="http://schemas.microsoft.com/office/drawing/2014/main" id="{FCEE17F5-AF92-CCCE-FE03-D6B78E81826D}"/>
                </a:ext>
              </a:extLst>
            </p:cNvPr>
            <p:cNvSpPr/>
            <p:nvPr/>
          </p:nvSpPr>
          <p:spPr>
            <a:xfrm rot="16200000" flipH="1" flipV="1">
              <a:off x="15201532" y="3575845"/>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6" name="文本框 235">
              <a:extLst>
                <a:ext uri="{FF2B5EF4-FFF2-40B4-BE49-F238E27FC236}">
                  <a16:creationId xmlns:a16="http://schemas.microsoft.com/office/drawing/2014/main" id="{4B0E54DC-AF7A-ABD3-7B67-35C1C00A983C}"/>
                </a:ext>
              </a:extLst>
            </p:cNvPr>
            <p:cNvSpPr txBox="1"/>
            <p:nvPr/>
          </p:nvSpPr>
          <p:spPr>
            <a:xfrm>
              <a:off x="15763414" y="2283555"/>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sp>
          <p:nvSpPr>
            <p:cNvPr id="237" name="矩形 236">
              <a:extLst>
                <a:ext uri="{FF2B5EF4-FFF2-40B4-BE49-F238E27FC236}">
                  <a16:creationId xmlns:a16="http://schemas.microsoft.com/office/drawing/2014/main" id="{80EE2A6E-9F9D-627A-81B7-4289025FBFE7}"/>
                </a:ext>
              </a:extLst>
            </p:cNvPr>
            <p:cNvSpPr/>
            <p:nvPr/>
          </p:nvSpPr>
          <p:spPr>
            <a:xfrm>
              <a:off x="13780205" y="4709506"/>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8" name="矩形 237">
              <a:extLst>
                <a:ext uri="{FF2B5EF4-FFF2-40B4-BE49-F238E27FC236}">
                  <a16:creationId xmlns:a16="http://schemas.microsoft.com/office/drawing/2014/main" id="{A45225B7-B9F5-3ECF-AF6F-2BF374B4785C}"/>
                </a:ext>
              </a:extLst>
            </p:cNvPr>
            <p:cNvSpPr/>
            <p:nvPr/>
          </p:nvSpPr>
          <p:spPr>
            <a:xfrm flipH="1">
              <a:off x="13715490" y="1972515"/>
              <a:ext cx="253020"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9" name="矩形 238">
              <a:extLst>
                <a:ext uri="{FF2B5EF4-FFF2-40B4-BE49-F238E27FC236}">
                  <a16:creationId xmlns:a16="http://schemas.microsoft.com/office/drawing/2014/main" id="{54532F62-1C85-93FD-4AFF-2CB1392CDEBC}"/>
                </a:ext>
              </a:extLst>
            </p:cNvPr>
            <p:cNvSpPr/>
            <p:nvPr/>
          </p:nvSpPr>
          <p:spPr>
            <a:xfrm rot="16200000" flipH="1">
              <a:off x="13685035" y="3448613"/>
              <a:ext cx="271362" cy="25301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0" name="矩形 239">
              <a:extLst>
                <a:ext uri="{FF2B5EF4-FFF2-40B4-BE49-F238E27FC236}">
                  <a16:creationId xmlns:a16="http://schemas.microsoft.com/office/drawing/2014/main" id="{56E1B878-CB67-B0F5-6307-CA64BCD9C9FF}"/>
                </a:ext>
              </a:extLst>
            </p:cNvPr>
            <p:cNvSpPr/>
            <p:nvPr/>
          </p:nvSpPr>
          <p:spPr>
            <a:xfrm>
              <a:off x="13717682" y="4053854"/>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1" name="矩形 240">
              <a:extLst>
                <a:ext uri="{FF2B5EF4-FFF2-40B4-BE49-F238E27FC236}">
                  <a16:creationId xmlns:a16="http://schemas.microsoft.com/office/drawing/2014/main" id="{B670D974-94C2-F0DA-E2C1-4D4C626ABFD0}"/>
                </a:ext>
              </a:extLst>
            </p:cNvPr>
            <p:cNvSpPr/>
            <p:nvPr/>
          </p:nvSpPr>
          <p:spPr>
            <a:xfrm>
              <a:off x="13802357" y="1551818"/>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2" name="矩形 241">
              <a:extLst>
                <a:ext uri="{FF2B5EF4-FFF2-40B4-BE49-F238E27FC236}">
                  <a16:creationId xmlns:a16="http://schemas.microsoft.com/office/drawing/2014/main" id="{6204E56B-D873-46AE-62A7-65205099F554}"/>
                </a:ext>
              </a:extLst>
            </p:cNvPr>
            <p:cNvSpPr/>
            <p:nvPr/>
          </p:nvSpPr>
          <p:spPr>
            <a:xfrm>
              <a:off x="13750938" y="3029715"/>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3" name="文本框 242">
              <a:extLst>
                <a:ext uri="{FF2B5EF4-FFF2-40B4-BE49-F238E27FC236}">
                  <a16:creationId xmlns:a16="http://schemas.microsoft.com/office/drawing/2014/main" id="{0EA6A918-5E92-9560-60CC-96B46E8FB195}"/>
                </a:ext>
              </a:extLst>
            </p:cNvPr>
            <p:cNvSpPr txBox="1"/>
            <p:nvPr/>
          </p:nvSpPr>
          <p:spPr>
            <a:xfrm>
              <a:off x="11904640" y="5465761"/>
              <a:ext cx="54790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Scaling on membrane surface facing SWBC attributes to water splitting as well</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scaling was enhanced</a:t>
              </a:r>
            </a:p>
          </p:txBody>
        </p:sp>
        <p:sp>
          <p:nvSpPr>
            <p:cNvPr id="244" name="箭头: 右 221">
              <a:extLst>
                <a:ext uri="{FF2B5EF4-FFF2-40B4-BE49-F238E27FC236}">
                  <a16:creationId xmlns:a16="http://schemas.microsoft.com/office/drawing/2014/main" id="{7E623E15-DB6B-82AD-08FA-AF33727240BE}"/>
                </a:ext>
              </a:extLst>
            </p:cNvPr>
            <p:cNvSpPr/>
            <p:nvPr/>
          </p:nvSpPr>
          <p:spPr>
            <a:xfrm>
              <a:off x="10276888" y="2874282"/>
              <a:ext cx="968106" cy="86439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文本框 244">
              <a:extLst>
                <a:ext uri="{FF2B5EF4-FFF2-40B4-BE49-F238E27FC236}">
                  <a16:creationId xmlns:a16="http://schemas.microsoft.com/office/drawing/2014/main" id="{66490E2F-CBF1-B80A-CBBD-5F66C7EDF5A0}"/>
                </a:ext>
              </a:extLst>
            </p:cNvPr>
            <p:cNvSpPr txBox="1"/>
            <p:nvPr/>
          </p:nvSpPr>
          <p:spPr>
            <a:xfrm>
              <a:off x="13394863" y="354437"/>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sp>
          <p:nvSpPr>
            <p:cNvPr id="246" name="文本框 245">
              <a:extLst>
                <a:ext uri="{FF2B5EF4-FFF2-40B4-BE49-F238E27FC236}">
                  <a16:creationId xmlns:a16="http://schemas.microsoft.com/office/drawing/2014/main" id="{5D4891BF-EB93-B343-0AD9-811A8077B75C}"/>
                </a:ext>
              </a:extLst>
            </p:cNvPr>
            <p:cNvSpPr txBox="1"/>
            <p:nvPr/>
          </p:nvSpPr>
          <p:spPr>
            <a:xfrm>
              <a:off x="12348043" y="2296011"/>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247" name="文本框 246">
              <a:extLst>
                <a:ext uri="{FF2B5EF4-FFF2-40B4-BE49-F238E27FC236}">
                  <a16:creationId xmlns:a16="http://schemas.microsoft.com/office/drawing/2014/main" id="{B4F3DD9B-E714-0A14-A75D-94E3F81331CF}"/>
                </a:ext>
              </a:extLst>
            </p:cNvPr>
            <p:cNvSpPr txBox="1"/>
            <p:nvPr/>
          </p:nvSpPr>
          <p:spPr>
            <a:xfrm>
              <a:off x="14251706" y="2262621"/>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sp>
          <p:nvSpPr>
            <p:cNvPr id="248" name="文本框 247">
              <a:extLst>
                <a:ext uri="{FF2B5EF4-FFF2-40B4-BE49-F238E27FC236}">
                  <a16:creationId xmlns:a16="http://schemas.microsoft.com/office/drawing/2014/main" id="{013527F1-79BE-A23A-CDFE-D72EEA750B24}"/>
                </a:ext>
              </a:extLst>
            </p:cNvPr>
            <p:cNvSpPr txBox="1"/>
            <p:nvPr/>
          </p:nvSpPr>
          <p:spPr>
            <a:xfrm>
              <a:off x="13114581" y="2290676"/>
              <a:ext cx="1355841"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Water</a:t>
              </a:r>
            </a:p>
            <a:p>
              <a:pPr algn="ctr"/>
              <a:r>
                <a:rPr lang="en-US" dirty="0">
                  <a:latin typeface="Arial" panose="020B0604020202020204" pitchFamily="34" charset="0"/>
                  <a:cs typeface="Arial" panose="020B0604020202020204" pitchFamily="34" charset="0"/>
                </a:rPr>
                <a:t>Splitting</a:t>
              </a:r>
            </a:p>
          </p:txBody>
        </p:sp>
        <p:cxnSp>
          <p:nvCxnSpPr>
            <p:cNvPr id="249" name="直线箭头连接符 248">
              <a:extLst>
                <a:ext uri="{FF2B5EF4-FFF2-40B4-BE49-F238E27FC236}">
                  <a16:creationId xmlns:a16="http://schemas.microsoft.com/office/drawing/2014/main" id="{B4FF2E5A-DC5B-2AA6-D6C7-8332DBEFB5AD}"/>
                </a:ext>
              </a:extLst>
            </p:cNvPr>
            <p:cNvCxnSpPr>
              <a:cxnSpLocks/>
            </p:cNvCxnSpPr>
            <p:nvPr/>
          </p:nvCxnSpPr>
          <p:spPr>
            <a:xfrm>
              <a:off x="13221376" y="2613453"/>
              <a:ext cx="106980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直线箭头连接符 249">
              <a:extLst>
                <a:ext uri="{FF2B5EF4-FFF2-40B4-BE49-F238E27FC236}">
                  <a16:creationId xmlns:a16="http://schemas.microsoft.com/office/drawing/2014/main" id="{3F59EA68-D3DD-D646-67CB-73E1368FBE47}"/>
                </a:ext>
              </a:extLst>
            </p:cNvPr>
            <p:cNvCxnSpPr>
              <a:cxnSpLocks/>
            </p:cNvCxnSpPr>
            <p:nvPr/>
          </p:nvCxnSpPr>
          <p:spPr>
            <a:xfrm>
              <a:off x="14892892" y="2594256"/>
              <a:ext cx="8148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1" name="文本框 250">
              <a:extLst>
                <a:ext uri="{FF2B5EF4-FFF2-40B4-BE49-F238E27FC236}">
                  <a16:creationId xmlns:a16="http://schemas.microsoft.com/office/drawing/2014/main" id="{57A88DB0-B25D-C372-9F6E-E54454FFE077}"/>
                </a:ext>
              </a:extLst>
            </p:cNvPr>
            <p:cNvSpPr txBox="1"/>
            <p:nvPr/>
          </p:nvSpPr>
          <p:spPr>
            <a:xfrm>
              <a:off x="14073683" y="4248860"/>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252" name="文本框 251">
              <a:extLst>
                <a:ext uri="{FF2B5EF4-FFF2-40B4-BE49-F238E27FC236}">
                  <a16:creationId xmlns:a16="http://schemas.microsoft.com/office/drawing/2014/main" id="{6C06D038-EC69-C567-FA8B-969126BA730C}"/>
                </a:ext>
              </a:extLst>
            </p:cNvPr>
            <p:cNvSpPr txBox="1"/>
            <p:nvPr/>
          </p:nvSpPr>
          <p:spPr>
            <a:xfrm>
              <a:off x="16069128" y="4283993"/>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cxnSp>
          <p:nvCxnSpPr>
            <p:cNvPr id="253" name="直线箭头连接符 252">
              <a:extLst>
                <a:ext uri="{FF2B5EF4-FFF2-40B4-BE49-F238E27FC236}">
                  <a16:creationId xmlns:a16="http://schemas.microsoft.com/office/drawing/2014/main" id="{07A94C8C-876E-CC7A-B146-1E934756E5E3}"/>
                </a:ext>
              </a:extLst>
            </p:cNvPr>
            <p:cNvCxnSpPr>
              <a:cxnSpLocks/>
            </p:cNvCxnSpPr>
            <p:nvPr/>
          </p:nvCxnSpPr>
          <p:spPr>
            <a:xfrm>
              <a:off x="14956063" y="4565049"/>
              <a:ext cx="1069809" cy="105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文本框 253">
              <a:extLst>
                <a:ext uri="{FF2B5EF4-FFF2-40B4-BE49-F238E27FC236}">
                  <a16:creationId xmlns:a16="http://schemas.microsoft.com/office/drawing/2014/main" id="{122170E6-FA6C-6F2E-85DF-FCF8D8D2ED10}"/>
                </a:ext>
              </a:extLst>
            </p:cNvPr>
            <p:cNvSpPr txBox="1"/>
            <p:nvPr/>
          </p:nvSpPr>
          <p:spPr>
            <a:xfrm>
              <a:off x="14825457" y="4224468"/>
              <a:ext cx="1355841"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Water</a:t>
              </a:r>
            </a:p>
            <a:p>
              <a:pPr algn="ctr"/>
              <a:r>
                <a:rPr lang="en-US" dirty="0">
                  <a:latin typeface="Arial" panose="020B0604020202020204" pitchFamily="34" charset="0"/>
                  <a:cs typeface="Arial" panose="020B0604020202020204" pitchFamily="34" charset="0"/>
                </a:rPr>
                <a:t>Splitting</a:t>
              </a:r>
            </a:p>
          </p:txBody>
        </p:sp>
        <p:cxnSp>
          <p:nvCxnSpPr>
            <p:cNvPr id="255" name="直线箭头连接符 254">
              <a:extLst>
                <a:ext uri="{FF2B5EF4-FFF2-40B4-BE49-F238E27FC236}">
                  <a16:creationId xmlns:a16="http://schemas.microsoft.com/office/drawing/2014/main" id="{09B47F87-75F9-2EAC-85E6-ABD88A4D31EE}"/>
                </a:ext>
              </a:extLst>
            </p:cNvPr>
            <p:cNvCxnSpPr/>
            <p:nvPr/>
          </p:nvCxnSpPr>
          <p:spPr>
            <a:xfrm flipH="1">
              <a:off x="13395383" y="4545223"/>
              <a:ext cx="6182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6" name="文本框 255">
              <a:extLst>
                <a:ext uri="{FF2B5EF4-FFF2-40B4-BE49-F238E27FC236}">
                  <a16:creationId xmlns:a16="http://schemas.microsoft.com/office/drawing/2014/main" id="{3F2EF7AB-2656-3419-D0EB-0F3C075D1F56}"/>
                </a:ext>
              </a:extLst>
            </p:cNvPr>
            <p:cNvSpPr txBox="1"/>
            <p:nvPr/>
          </p:nvSpPr>
          <p:spPr>
            <a:xfrm>
              <a:off x="12438178" y="4257813"/>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cxnSp>
          <p:nvCxnSpPr>
            <p:cNvPr id="257" name="直线箭头连接符 256">
              <a:extLst>
                <a:ext uri="{FF2B5EF4-FFF2-40B4-BE49-F238E27FC236}">
                  <a16:creationId xmlns:a16="http://schemas.microsoft.com/office/drawing/2014/main" id="{D8677B4B-DBF0-2960-39A3-1B81CDDAC80B}"/>
                </a:ext>
              </a:extLst>
            </p:cNvPr>
            <p:cNvCxnSpPr>
              <a:cxnSpLocks/>
              <a:stCxn id="162" idx="3"/>
              <a:endCxn id="258" idx="1"/>
            </p:cNvCxnSpPr>
            <p:nvPr/>
          </p:nvCxnSpPr>
          <p:spPr>
            <a:xfrm>
              <a:off x="22117789" y="4085739"/>
              <a:ext cx="605082" cy="33703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8" name="文本框 257">
              <a:extLst>
                <a:ext uri="{FF2B5EF4-FFF2-40B4-BE49-F238E27FC236}">
                  <a16:creationId xmlns:a16="http://schemas.microsoft.com/office/drawing/2014/main" id="{A705BC4E-4985-E654-7869-E083618F288A}"/>
                </a:ext>
              </a:extLst>
            </p:cNvPr>
            <p:cNvSpPr txBox="1"/>
            <p:nvPr/>
          </p:nvSpPr>
          <p:spPr>
            <a:xfrm>
              <a:off x="22722871" y="4130385"/>
              <a:ext cx="1765319" cy="584775"/>
            </a:xfrm>
            <a:prstGeom prst="rect">
              <a:avLst/>
            </a:prstGeom>
            <a:noFill/>
          </p:spPr>
          <p:txBody>
            <a:bodyPr wrap="square" rtlCol="0">
              <a:spAutoFit/>
            </a:bodyPr>
            <a:lstStyle/>
            <a:p>
              <a:r>
                <a:rPr lang="en-US" altLang="zh-CN" sz="3200" dirty="0">
                  <a:solidFill>
                    <a:srgbClr val="FF0000"/>
                  </a:solidFill>
                  <a:latin typeface="Arial" panose="020B0604020202020204" pitchFamily="34" charset="0"/>
                  <a:cs typeface="Arial" panose="020B0604020202020204" pitchFamily="34" charset="0"/>
                </a:rPr>
                <a:t>Scaling</a:t>
              </a:r>
              <a:endParaRPr lang="en-US" sz="3200" dirty="0">
                <a:solidFill>
                  <a:srgbClr val="FF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2504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组合 152">
            <a:extLst>
              <a:ext uri="{FF2B5EF4-FFF2-40B4-BE49-F238E27FC236}">
                <a16:creationId xmlns:a16="http://schemas.microsoft.com/office/drawing/2014/main" id="{E172ECAC-5C6F-FC13-B9A2-A1728C3A672A}"/>
              </a:ext>
            </a:extLst>
          </p:cNvPr>
          <p:cNvGrpSpPr/>
          <p:nvPr/>
        </p:nvGrpSpPr>
        <p:grpSpPr>
          <a:xfrm>
            <a:off x="-2297529" y="22661"/>
            <a:ext cx="27042322" cy="7360153"/>
            <a:chOff x="-2297529" y="22661"/>
            <a:chExt cx="27042322" cy="7360153"/>
          </a:xfrm>
        </p:grpSpPr>
        <p:sp>
          <p:nvSpPr>
            <p:cNvPr id="134" name="矩形: 圆角 168">
              <a:extLst>
                <a:ext uri="{FF2B5EF4-FFF2-40B4-BE49-F238E27FC236}">
                  <a16:creationId xmlns:a16="http://schemas.microsoft.com/office/drawing/2014/main" id="{8BACAB6E-5D8D-B8BC-7C53-4F1FDC3DC8E3}"/>
                </a:ext>
              </a:extLst>
            </p:cNvPr>
            <p:cNvSpPr/>
            <p:nvPr/>
          </p:nvSpPr>
          <p:spPr>
            <a:xfrm>
              <a:off x="12199486" y="1981296"/>
              <a:ext cx="1156651" cy="313795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文本框 134">
              <a:extLst>
                <a:ext uri="{FF2B5EF4-FFF2-40B4-BE49-F238E27FC236}">
                  <a16:creationId xmlns:a16="http://schemas.microsoft.com/office/drawing/2014/main" id="{893ED67B-CACB-C543-092C-55C2729B351F}"/>
                </a:ext>
              </a:extLst>
            </p:cNvPr>
            <p:cNvSpPr txBox="1"/>
            <p:nvPr/>
          </p:nvSpPr>
          <p:spPr>
            <a:xfrm>
              <a:off x="12316155" y="3059544"/>
              <a:ext cx="1819488"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136" name="椭圆 135">
              <a:extLst>
                <a:ext uri="{FF2B5EF4-FFF2-40B4-BE49-F238E27FC236}">
                  <a16:creationId xmlns:a16="http://schemas.microsoft.com/office/drawing/2014/main" id="{67CBD364-ECFB-9F60-7CFC-C59CCC854678}"/>
                </a:ext>
              </a:extLst>
            </p:cNvPr>
            <p:cNvSpPr/>
            <p:nvPr/>
          </p:nvSpPr>
          <p:spPr>
            <a:xfrm>
              <a:off x="12048485" y="1915485"/>
              <a:ext cx="382742" cy="44337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rial" panose="020B0604020202020204" pitchFamily="34" charset="0"/>
                  <a:cs typeface="Arial" panose="020B0604020202020204" pitchFamily="34" charset="0"/>
                </a:rPr>
                <a:t>1</a:t>
              </a:r>
              <a:endParaRPr lang="zh-CN" altLang="en-US" sz="2800" b="1" dirty="0">
                <a:solidFill>
                  <a:schemeClr val="tx1"/>
                </a:solidFill>
                <a:latin typeface="Arial" panose="020B0604020202020204" pitchFamily="34" charset="0"/>
                <a:cs typeface="Arial" panose="020B0604020202020204" pitchFamily="34" charset="0"/>
              </a:endParaRPr>
            </a:p>
          </p:txBody>
        </p:sp>
        <p:sp>
          <p:nvSpPr>
            <p:cNvPr id="92" name="矩形: 圆角 168">
              <a:extLst>
                <a:ext uri="{FF2B5EF4-FFF2-40B4-BE49-F238E27FC236}">
                  <a16:creationId xmlns:a16="http://schemas.microsoft.com/office/drawing/2014/main" id="{5F85EC99-CE0D-C127-E5C4-227B60492334}"/>
                </a:ext>
              </a:extLst>
            </p:cNvPr>
            <p:cNvSpPr/>
            <p:nvPr/>
          </p:nvSpPr>
          <p:spPr>
            <a:xfrm>
              <a:off x="5315726" y="1895175"/>
              <a:ext cx="1156651" cy="313795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圆角 169">
              <a:extLst>
                <a:ext uri="{FF2B5EF4-FFF2-40B4-BE49-F238E27FC236}">
                  <a16:creationId xmlns:a16="http://schemas.microsoft.com/office/drawing/2014/main" id="{9D919672-5FE4-2E85-CA00-67F974B67A64}"/>
                </a:ext>
              </a:extLst>
            </p:cNvPr>
            <p:cNvSpPr/>
            <p:nvPr/>
          </p:nvSpPr>
          <p:spPr>
            <a:xfrm>
              <a:off x="2025585" y="1895175"/>
              <a:ext cx="1246047" cy="3176933"/>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90E360FD-CE1F-F691-2DB1-1BBF595B7DA7}"/>
                </a:ext>
              </a:extLst>
            </p:cNvPr>
            <p:cNvSpPr/>
            <p:nvPr/>
          </p:nvSpPr>
          <p:spPr>
            <a:xfrm>
              <a:off x="166497" y="1073143"/>
              <a:ext cx="1464373" cy="395998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C80A86C4-4173-9350-DF4C-0C03B501B85C}"/>
                </a:ext>
              </a:extLst>
            </p:cNvPr>
            <p:cNvSpPr txBox="1"/>
            <p:nvPr/>
          </p:nvSpPr>
          <p:spPr>
            <a:xfrm>
              <a:off x="-222678" y="335291"/>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sp>
          <p:nvSpPr>
            <p:cNvPr id="28" name="文本框 27">
              <a:extLst>
                <a:ext uri="{FF2B5EF4-FFF2-40B4-BE49-F238E27FC236}">
                  <a16:creationId xmlns:a16="http://schemas.microsoft.com/office/drawing/2014/main" id="{0EE55FD7-3F09-10E2-8DED-5640F18D0326}"/>
                </a:ext>
              </a:extLst>
            </p:cNvPr>
            <p:cNvSpPr txBox="1"/>
            <p:nvPr/>
          </p:nvSpPr>
          <p:spPr>
            <a:xfrm>
              <a:off x="-1704921"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29" name="文本框 28">
              <a:extLst>
                <a:ext uri="{FF2B5EF4-FFF2-40B4-BE49-F238E27FC236}">
                  <a16:creationId xmlns:a16="http://schemas.microsoft.com/office/drawing/2014/main" id="{E8374E8D-6AAD-D757-F19D-C73FD1AC049A}"/>
                </a:ext>
              </a:extLst>
            </p:cNvPr>
            <p:cNvSpPr txBox="1"/>
            <p:nvPr/>
          </p:nvSpPr>
          <p:spPr>
            <a:xfrm>
              <a:off x="1909707"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30" name="箭头: 右 174">
              <a:extLst>
                <a:ext uri="{FF2B5EF4-FFF2-40B4-BE49-F238E27FC236}">
                  <a16:creationId xmlns:a16="http://schemas.microsoft.com/office/drawing/2014/main" id="{E80DF73E-92BE-908A-EFC8-61A4768ECAC2}"/>
                </a:ext>
              </a:extLst>
            </p:cNvPr>
            <p:cNvSpPr/>
            <p:nvPr/>
          </p:nvSpPr>
          <p:spPr>
            <a:xfrm>
              <a:off x="-77586" y="3952871"/>
              <a:ext cx="2007635" cy="2153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3EA3FF51-5859-D494-4E27-FB754D9BEE09}"/>
                </a:ext>
              </a:extLst>
            </p:cNvPr>
            <p:cNvSpPr txBox="1"/>
            <p:nvPr/>
          </p:nvSpPr>
          <p:spPr>
            <a:xfrm>
              <a:off x="-1096328" y="3507771"/>
              <a:ext cx="1819488"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32" name="文本框 31">
              <a:extLst>
                <a:ext uri="{FF2B5EF4-FFF2-40B4-BE49-F238E27FC236}">
                  <a16:creationId xmlns:a16="http://schemas.microsoft.com/office/drawing/2014/main" id="{86EF15D1-BFD1-9844-DA42-3D8FA92F619C}"/>
                </a:ext>
              </a:extLst>
            </p:cNvPr>
            <p:cNvSpPr txBox="1"/>
            <p:nvPr/>
          </p:nvSpPr>
          <p:spPr>
            <a:xfrm>
              <a:off x="2184503" y="2110720"/>
              <a:ext cx="1819488"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OH</a:t>
              </a:r>
              <a:r>
                <a:rPr lang="en-US" sz="3200" baseline="30000" dirty="0">
                  <a:latin typeface="Arial" panose="020B0604020202020204" pitchFamily="34" charset="0"/>
                  <a:cs typeface="Arial" panose="020B0604020202020204" pitchFamily="34" charset="0"/>
                </a:rPr>
                <a:t>-</a:t>
              </a:r>
            </a:p>
          </p:txBody>
        </p:sp>
        <p:sp>
          <p:nvSpPr>
            <p:cNvPr id="33" name="矩形 32">
              <a:extLst>
                <a:ext uri="{FF2B5EF4-FFF2-40B4-BE49-F238E27FC236}">
                  <a16:creationId xmlns:a16="http://schemas.microsoft.com/office/drawing/2014/main" id="{15986AB9-3E7F-AA10-710E-4753D7F032D1}"/>
                </a:ext>
              </a:extLst>
            </p:cNvPr>
            <p:cNvSpPr/>
            <p:nvPr/>
          </p:nvSpPr>
          <p:spPr>
            <a:xfrm flipH="1">
              <a:off x="1671792" y="1916149"/>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ABBEC149-C9B0-1A05-5047-8409A2E8F9DF}"/>
                </a:ext>
              </a:extLst>
            </p:cNvPr>
            <p:cNvSpPr/>
            <p:nvPr/>
          </p:nvSpPr>
          <p:spPr>
            <a:xfrm flipH="1">
              <a:off x="1671792" y="2575216"/>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a:extLst>
                <a:ext uri="{FF2B5EF4-FFF2-40B4-BE49-F238E27FC236}">
                  <a16:creationId xmlns:a16="http://schemas.microsoft.com/office/drawing/2014/main" id="{CFAA02C3-AB84-39B3-D69F-746AB2F39A0A}"/>
                </a:ext>
              </a:extLst>
            </p:cNvPr>
            <p:cNvSpPr/>
            <p:nvPr/>
          </p:nvSpPr>
          <p:spPr>
            <a:xfrm rot="5400000" flipH="1">
              <a:off x="1537861" y="3464183"/>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25C30B80-FD80-24C0-C09B-9E43A5A27B1D}"/>
                </a:ext>
              </a:extLst>
            </p:cNvPr>
            <p:cNvSpPr/>
            <p:nvPr/>
          </p:nvSpPr>
          <p:spPr>
            <a:xfrm rot="16200000" flipH="1" flipV="1">
              <a:off x="1488578" y="4284585"/>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a:extLst>
                <a:ext uri="{FF2B5EF4-FFF2-40B4-BE49-F238E27FC236}">
                  <a16:creationId xmlns:a16="http://schemas.microsoft.com/office/drawing/2014/main" id="{2CC729A2-4B30-F8BB-929A-B35EACE3E68C}"/>
                </a:ext>
              </a:extLst>
            </p:cNvPr>
            <p:cNvSpPr txBox="1"/>
            <p:nvPr/>
          </p:nvSpPr>
          <p:spPr>
            <a:xfrm>
              <a:off x="-1812234" y="5515421"/>
              <a:ext cx="547693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Divalent ion transport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Precipitate on membrane surface facing BC</a:t>
              </a:r>
            </a:p>
          </p:txBody>
        </p:sp>
        <p:sp>
          <p:nvSpPr>
            <p:cNvPr id="38" name="矩形 37">
              <a:extLst>
                <a:ext uri="{FF2B5EF4-FFF2-40B4-BE49-F238E27FC236}">
                  <a16:creationId xmlns:a16="http://schemas.microsoft.com/office/drawing/2014/main" id="{7B4B0BFD-EF67-F0EC-1C04-70146A122182}"/>
                </a:ext>
              </a:extLst>
            </p:cNvPr>
            <p:cNvSpPr/>
            <p:nvPr/>
          </p:nvSpPr>
          <p:spPr>
            <a:xfrm>
              <a:off x="6842696" y="1073143"/>
              <a:ext cx="1464373" cy="395998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文本框 38">
              <a:extLst>
                <a:ext uri="{FF2B5EF4-FFF2-40B4-BE49-F238E27FC236}">
                  <a16:creationId xmlns:a16="http://schemas.microsoft.com/office/drawing/2014/main" id="{7BEDB0E6-4AB3-28CE-48C8-618996BD2707}"/>
                </a:ext>
              </a:extLst>
            </p:cNvPr>
            <p:cNvSpPr txBox="1"/>
            <p:nvPr/>
          </p:nvSpPr>
          <p:spPr>
            <a:xfrm>
              <a:off x="4971278"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40" name="文本框 39">
              <a:extLst>
                <a:ext uri="{FF2B5EF4-FFF2-40B4-BE49-F238E27FC236}">
                  <a16:creationId xmlns:a16="http://schemas.microsoft.com/office/drawing/2014/main" id="{C041F8CF-9C42-8777-74D5-FB76FB3ACEC2}"/>
                </a:ext>
              </a:extLst>
            </p:cNvPr>
            <p:cNvSpPr txBox="1"/>
            <p:nvPr/>
          </p:nvSpPr>
          <p:spPr>
            <a:xfrm>
              <a:off x="8541950"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41" name="矩形 40">
              <a:extLst>
                <a:ext uri="{FF2B5EF4-FFF2-40B4-BE49-F238E27FC236}">
                  <a16:creationId xmlns:a16="http://schemas.microsoft.com/office/drawing/2014/main" id="{429AAEBD-87F1-66B7-E7B2-782760668864}"/>
                </a:ext>
              </a:extLst>
            </p:cNvPr>
            <p:cNvSpPr/>
            <p:nvPr/>
          </p:nvSpPr>
          <p:spPr>
            <a:xfrm flipH="1">
              <a:off x="8347991" y="1916149"/>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77EF643E-19C1-30BE-CDFE-A92DC3B82FEF}"/>
                </a:ext>
              </a:extLst>
            </p:cNvPr>
            <p:cNvSpPr/>
            <p:nvPr/>
          </p:nvSpPr>
          <p:spPr>
            <a:xfrm flipH="1">
              <a:off x="8347991" y="2575216"/>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AB765B1D-CD29-51C6-CC6F-E66F6B97A065}"/>
                </a:ext>
              </a:extLst>
            </p:cNvPr>
            <p:cNvSpPr/>
            <p:nvPr/>
          </p:nvSpPr>
          <p:spPr>
            <a:xfrm rot="5400000" flipH="1">
              <a:off x="8144016" y="3841307"/>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矩形 43">
              <a:extLst>
                <a:ext uri="{FF2B5EF4-FFF2-40B4-BE49-F238E27FC236}">
                  <a16:creationId xmlns:a16="http://schemas.microsoft.com/office/drawing/2014/main" id="{8B8209BE-E017-CFF3-46B1-3E37AB452C26}"/>
                </a:ext>
              </a:extLst>
            </p:cNvPr>
            <p:cNvSpPr/>
            <p:nvPr/>
          </p:nvSpPr>
          <p:spPr>
            <a:xfrm rot="16200000" flipH="1" flipV="1">
              <a:off x="8207120" y="2965204"/>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D22148BB-7D0C-DBB1-178F-024AEB3486FB}"/>
                </a:ext>
              </a:extLst>
            </p:cNvPr>
            <p:cNvSpPr txBox="1"/>
            <p:nvPr/>
          </p:nvSpPr>
          <p:spPr>
            <a:xfrm>
              <a:off x="4980074" y="5443822"/>
              <a:ext cx="5026249"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Scaling reduce A</a:t>
              </a:r>
              <a:r>
                <a:rPr lang="en-US" sz="2000" baseline="-25000" dirty="0">
                  <a:latin typeface="Arial" panose="020B0604020202020204" pitchFamily="34" charset="0"/>
                  <a:cs typeface="Arial" panose="020B0604020202020204" pitchFamily="34" charset="0"/>
                </a:rPr>
                <a:t>eff</a:t>
              </a:r>
              <a:r>
                <a:rPr lang="en-US" sz="2000" dirty="0">
                  <a:latin typeface="Arial" panose="020B0604020202020204" pitchFamily="34" charset="0"/>
                  <a:cs typeface="Arial" panose="020B0604020202020204" pitchFamily="34" charset="0"/>
                </a:rPr>
                <a:t>, decreasing I</a:t>
              </a:r>
              <a:r>
                <a:rPr lang="en-US" sz="2000" baseline="-25000" dirty="0">
                  <a:latin typeface="Arial" panose="020B0604020202020204" pitchFamily="34" charset="0"/>
                  <a:cs typeface="Arial" panose="020B0604020202020204" pitchFamily="34" charset="0"/>
                </a:rPr>
                <a:t>lim</a:t>
              </a:r>
              <a:r>
                <a:rPr lang="en-US"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Water splitting takes place and produces OH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and H</a:t>
              </a:r>
              <a:r>
                <a:rPr lang="en-US" sz="2000" baseline="30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transports through the membrane and precipitates on membrane facing SWBC</a:t>
              </a:r>
            </a:p>
          </p:txBody>
        </p:sp>
        <p:sp>
          <p:nvSpPr>
            <p:cNvPr id="51" name="文本框 50">
              <a:extLst>
                <a:ext uri="{FF2B5EF4-FFF2-40B4-BE49-F238E27FC236}">
                  <a16:creationId xmlns:a16="http://schemas.microsoft.com/office/drawing/2014/main" id="{BA208A43-1A81-4FFB-9180-88E5A1DA9C4C}"/>
                </a:ext>
              </a:extLst>
            </p:cNvPr>
            <p:cNvSpPr txBox="1"/>
            <p:nvPr/>
          </p:nvSpPr>
          <p:spPr>
            <a:xfrm>
              <a:off x="7053943" y="4198297"/>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52" name="文本框 51">
              <a:extLst>
                <a:ext uri="{FF2B5EF4-FFF2-40B4-BE49-F238E27FC236}">
                  <a16:creationId xmlns:a16="http://schemas.microsoft.com/office/drawing/2014/main" id="{1D775A7D-5610-B9A9-4D3E-0F8A007CD8B8}"/>
                </a:ext>
              </a:extLst>
            </p:cNvPr>
            <p:cNvSpPr txBox="1"/>
            <p:nvPr/>
          </p:nvSpPr>
          <p:spPr>
            <a:xfrm>
              <a:off x="9049388" y="4233430"/>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sp>
          <p:nvSpPr>
            <p:cNvPr id="54" name="矩形 53">
              <a:extLst>
                <a:ext uri="{FF2B5EF4-FFF2-40B4-BE49-F238E27FC236}">
                  <a16:creationId xmlns:a16="http://schemas.microsoft.com/office/drawing/2014/main" id="{BC4598E6-D971-BE16-041F-638A37AC6609}"/>
                </a:ext>
              </a:extLst>
            </p:cNvPr>
            <p:cNvSpPr/>
            <p:nvPr/>
          </p:nvSpPr>
          <p:spPr>
            <a:xfrm>
              <a:off x="20247475" y="1136008"/>
              <a:ext cx="1464373" cy="398999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文本框 54">
              <a:extLst>
                <a:ext uri="{FF2B5EF4-FFF2-40B4-BE49-F238E27FC236}">
                  <a16:creationId xmlns:a16="http://schemas.microsoft.com/office/drawing/2014/main" id="{E096573E-56B2-2AF1-3D98-C4A3919E33C4}"/>
                </a:ext>
              </a:extLst>
            </p:cNvPr>
            <p:cNvSpPr txBox="1"/>
            <p:nvPr/>
          </p:nvSpPr>
          <p:spPr>
            <a:xfrm>
              <a:off x="18336042" y="110829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56" name="文本框 55">
              <a:extLst>
                <a:ext uri="{FF2B5EF4-FFF2-40B4-BE49-F238E27FC236}">
                  <a16:creationId xmlns:a16="http://schemas.microsoft.com/office/drawing/2014/main" id="{A0563E76-EA03-5BC9-3415-AD4878475F82}"/>
                </a:ext>
              </a:extLst>
            </p:cNvPr>
            <p:cNvSpPr txBox="1"/>
            <p:nvPr/>
          </p:nvSpPr>
          <p:spPr>
            <a:xfrm>
              <a:off x="21990685" y="1174990"/>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57" name="矩形 56">
              <a:extLst>
                <a:ext uri="{FF2B5EF4-FFF2-40B4-BE49-F238E27FC236}">
                  <a16:creationId xmlns:a16="http://schemas.microsoft.com/office/drawing/2014/main" id="{04BB8DC9-B13A-15F0-EDFF-8CECDFD8F5A9}"/>
                </a:ext>
              </a:extLst>
            </p:cNvPr>
            <p:cNvSpPr/>
            <p:nvPr/>
          </p:nvSpPr>
          <p:spPr>
            <a:xfrm flipH="1">
              <a:off x="21752771" y="1979014"/>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a:extLst>
                <a:ext uri="{FF2B5EF4-FFF2-40B4-BE49-F238E27FC236}">
                  <a16:creationId xmlns:a16="http://schemas.microsoft.com/office/drawing/2014/main" id="{88E54927-37AF-4346-FB59-5E80BB3A99C3}"/>
                </a:ext>
              </a:extLst>
            </p:cNvPr>
            <p:cNvSpPr/>
            <p:nvPr/>
          </p:nvSpPr>
          <p:spPr>
            <a:xfrm flipH="1">
              <a:off x="21752771" y="2638081"/>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a:extLst>
                <a:ext uri="{FF2B5EF4-FFF2-40B4-BE49-F238E27FC236}">
                  <a16:creationId xmlns:a16="http://schemas.microsoft.com/office/drawing/2014/main" id="{D61517F0-15A6-DF71-C5F7-6D66AC500A69}"/>
                </a:ext>
              </a:extLst>
            </p:cNvPr>
            <p:cNvSpPr/>
            <p:nvPr/>
          </p:nvSpPr>
          <p:spPr>
            <a:xfrm rot="5400000" flipH="1">
              <a:off x="21618839" y="3527048"/>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a:extLst>
                <a:ext uri="{FF2B5EF4-FFF2-40B4-BE49-F238E27FC236}">
                  <a16:creationId xmlns:a16="http://schemas.microsoft.com/office/drawing/2014/main" id="{6EA16BE5-20EB-010A-23B2-982AE0010759}"/>
                </a:ext>
              </a:extLst>
            </p:cNvPr>
            <p:cNvSpPr/>
            <p:nvPr/>
          </p:nvSpPr>
          <p:spPr>
            <a:xfrm rot="16200000" flipH="1" flipV="1">
              <a:off x="21569556" y="4347450"/>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文本框 64">
              <a:extLst>
                <a:ext uri="{FF2B5EF4-FFF2-40B4-BE49-F238E27FC236}">
                  <a16:creationId xmlns:a16="http://schemas.microsoft.com/office/drawing/2014/main" id="{322605CA-FEF1-2E4E-989A-EDE8F8FB6A4F}"/>
                </a:ext>
              </a:extLst>
            </p:cNvPr>
            <p:cNvSpPr txBox="1"/>
            <p:nvPr/>
          </p:nvSpPr>
          <p:spPr>
            <a:xfrm>
              <a:off x="2184503" y="3524218"/>
              <a:ext cx="1386952"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66" name="矩形 65">
              <a:extLst>
                <a:ext uri="{FF2B5EF4-FFF2-40B4-BE49-F238E27FC236}">
                  <a16:creationId xmlns:a16="http://schemas.microsoft.com/office/drawing/2014/main" id="{E36C7256-2385-9388-A198-166D98A8D9D0}"/>
                </a:ext>
              </a:extLst>
            </p:cNvPr>
            <p:cNvSpPr/>
            <p:nvPr/>
          </p:nvSpPr>
          <p:spPr>
            <a:xfrm>
              <a:off x="20247475" y="2473897"/>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a:extLst>
                <a:ext uri="{FF2B5EF4-FFF2-40B4-BE49-F238E27FC236}">
                  <a16:creationId xmlns:a16="http://schemas.microsoft.com/office/drawing/2014/main" id="{0C59E906-BEA2-7F03-5856-83C7A38FE9D0}"/>
                </a:ext>
              </a:extLst>
            </p:cNvPr>
            <p:cNvSpPr/>
            <p:nvPr/>
          </p:nvSpPr>
          <p:spPr>
            <a:xfrm flipH="1">
              <a:off x="20172535" y="2148779"/>
              <a:ext cx="253020"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矩形 67">
              <a:extLst>
                <a:ext uri="{FF2B5EF4-FFF2-40B4-BE49-F238E27FC236}">
                  <a16:creationId xmlns:a16="http://schemas.microsoft.com/office/drawing/2014/main" id="{3EA029AA-A87F-CBC1-427E-2DA20ED957DA}"/>
                </a:ext>
              </a:extLst>
            </p:cNvPr>
            <p:cNvSpPr/>
            <p:nvPr/>
          </p:nvSpPr>
          <p:spPr>
            <a:xfrm rot="16200000" flipH="1">
              <a:off x="20080585" y="3418602"/>
              <a:ext cx="271362" cy="25301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5EBE6418-C3B2-EA00-787A-31F39DBE74FD}"/>
                </a:ext>
              </a:extLst>
            </p:cNvPr>
            <p:cNvSpPr/>
            <p:nvPr/>
          </p:nvSpPr>
          <p:spPr>
            <a:xfrm>
              <a:off x="20247474" y="4488763"/>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a:extLst>
                <a:ext uri="{FF2B5EF4-FFF2-40B4-BE49-F238E27FC236}">
                  <a16:creationId xmlns:a16="http://schemas.microsoft.com/office/drawing/2014/main" id="{13E47D80-05FA-E340-F6C4-7147AF4A6366}"/>
                </a:ext>
              </a:extLst>
            </p:cNvPr>
            <p:cNvSpPr/>
            <p:nvPr/>
          </p:nvSpPr>
          <p:spPr>
            <a:xfrm>
              <a:off x="20197907" y="1521807"/>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矩形 70">
              <a:extLst>
                <a:ext uri="{FF2B5EF4-FFF2-40B4-BE49-F238E27FC236}">
                  <a16:creationId xmlns:a16="http://schemas.microsoft.com/office/drawing/2014/main" id="{07C978B3-2AB9-2671-C518-79D22DE40BCD}"/>
                </a:ext>
              </a:extLst>
            </p:cNvPr>
            <p:cNvSpPr/>
            <p:nvPr/>
          </p:nvSpPr>
          <p:spPr>
            <a:xfrm>
              <a:off x="20146488" y="2999704"/>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椭圆 71">
              <a:extLst>
                <a:ext uri="{FF2B5EF4-FFF2-40B4-BE49-F238E27FC236}">
                  <a16:creationId xmlns:a16="http://schemas.microsoft.com/office/drawing/2014/main" id="{B648CDC3-056F-06AB-5B27-DB62C7D7DE58}"/>
                </a:ext>
              </a:extLst>
            </p:cNvPr>
            <p:cNvSpPr/>
            <p:nvPr/>
          </p:nvSpPr>
          <p:spPr>
            <a:xfrm>
              <a:off x="3039891" y="1761368"/>
              <a:ext cx="382742" cy="44337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rial" panose="020B0604020202020204" pitchFamily="34" charset="0"/>
                  <a:cs typeface="Arial" panose="020B0604020202020204" pitchFamily="34" charset="0"/>
                </a:rPr>
                <a:t>2</a:t>
              </a:r>
              <a:endParaRPr lang="zh-CN" altLang="en-US" sz="2800" b="1" dirty="0">
                <a:solidFill>
                  <a:schemeClr val="tx1"/>
                </a:solidFill>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E9A9E3EE-97D8-E256-CD8F-E213917B37EA}"/>
                </a:ext>
              </a:extLst>
            </p:cNvPr>
            <p:cNvSpPr txBox="1"/>
            <p:nvPr/>
          </p:nvSpPr>
          <p:spPr>
            <a:xfrm>
              <a:off x="18788703" y="5477379"/>
              <a:ext cx="502624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Scaling on membrane surface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Nanoparticles in matrix</a:t>
              </a:r>
            </a:p>
          </p:txBody>
        </p:sp>
        <p:sp>
          <p:nvSpPr>
            <p:cNvPr id="20" name="箭头: 右 220">
              <a:extLst>
                <a:ext uri="{FF2B5EF4-FFF2-40B4-BE49-F238E27FC236}">
                  <a16:creationId xmlns:a16="http://schemas.microsoft.com/office/drawing/2014/main" id="{6288B46A-28C7-2D2F-BE9D-1125F1CADD68}"/>
                </a:ext>
              </a:extLst>
            </p:cNvPr>
            <p:cNvSpPr/>
            <p:nvPr/>
          </p:nvSpPr>
          <p:spPr>
            <a:xfrm>
              <a:off x="3845737" y="2923228"/>
              <a:ext cx="968106" cy="86439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箭头: 右 221">
              <a:extLst>
                <a:ext uri="{FF2B5EF4-FFF2-40B4-BE49-F238E27FC236}">
                  <a16:creationId xmlns:a16="http://schemas.microsoft.com/office/drawing/2014/main" id="{67E56C26-0687-A598-B9E6-DE1F593BE2F4}"/>
                </a:ext>
              </a:extLst>
            </p:cNvPr>
            <p:cNvSpPr/>
            <p:nvPr/>
          </p:nvSpPr>
          <p:spPr>
            <a:xfrm>
              <a:off x="17220792" y="2923228"/>
              <a:ext cx="968106" cy="86439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28BA4EA3-177C-5799-2FB0-401C111571DF}"/>
                </a:ext>
              </a:extLst>
            </p:cNvPr>
            <p:cNvSpPr txBox="1"/>
            <p:nvPr/>
          </p:nvSpPr>
          <p:spPr>
            <a:xfrm>
              <a:off x="-2297529" y="22661"/>
              <a:ext cx="1046999" cy="769441"/>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b</a:t>
              </a:r>
            </a:p>
          </p:txBody>
        </p:sp>
        <p:sp>
          <p:nvSpPr>
            <p:cNvPr id="7" name="矩形 6">
              <a:extLst>
                <a:ext uri="{FF2B5EF4-FFF2-40B4-BE49-F238E27FC236}">
                  <a16:creationId xmlns:a16="http://schemas.microsoft.com/office/drawing/2014/main" id="{9846F619-FA37-1DA1-6E39-EBCCC0878D74}"/>
                </a:ext>
              </a:extLst>
            </p:cNvPr>
            <p:cNvSpPr/>
            <p:nvPr/>
          </p:nvSpPr>
          <p:spPr>
            <a:xfrm flipH="1">
              <a:off x="21173009" y="1659978"/>
              <a:ext cx="56779" cy="206497"/>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0B343C03-6B56-629B-C5C2-6BD1D8797215}"/>
                </a:ext>
              </a:extLst>
            </p:cNvPr>
            <p:cNvSpPr/>
            <p:nvPr/>
          </p:nvSpPr>
          <p:spPr>
            <a:xfrm flipH="1">
              <a:off x="20891265" y="1924208"/>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椭圆 8">
              <a:extLst>
                <a:ext uri="{FF2B5EF4-FFF2-40B4-BE49-F238E27FC236}">
                  <a16:creationId xmlns:a16="http://schemas.microsoft.com/office/drawing/2014/main" id="{777E338B-EFD6-A277-0796-CD9338432EFC}"/>
                </a:ext>
              </a:extLst>
            </p:cNvPr>
            <p:cNvSpPr/>
            <p:nvPr/>
          </p:nvSpPr>
          <p:spPr>
            <a:xfrm>
              <a:off x="20470778" y="1312557"/>
              <a:ext cx="1049552" cy="1179095"/>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直接箭头连接符 287">
              <a:extLst>
                <a:ext uri="{FF2B5EF4-FFF2-40B4-BE49-F238E27FC236}">
                  <a16:creationId xmlns:a16="http://schemas.microsoft.com/office/drawing/2014/main" id="{779C20D3-4C1F-DE5B-42B4-3E35FEDD6561}"/>
                </a:ext>
              </a:extLst>
            </p:cNvPr>
            <p:cNvCxnSpPr>
              <a:cxnSpLocks/>
            </p:cNvCxnSpPr>
            <p:nvPr/>
          </p:nvCxnSpPr>
          <p:spPr>
            <a:xfrm>
              <a:off x="21544393" y="1793820"/>
              <a:ext cx="745958" cy="4331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6DD68EC-92E5-80FD-43D3-D4D119E7CA65}"/>
                </a:ext>
              </a:extLst>
            </p:cNvPr>
            <p:cNvSpPr txBox="1"/>
            <p:nvPr/>
          </p:nvSpPr>
          <p:spPr>
            <a:xfrm>
              <a:off x="22389998" y="1835489"/>
              <a:ext cx="2354795" cy="1077218"/>
            </a:xfrm>
            <a:prstGeom prst="rect">
              <a:avLst/>
            </a:prstGeom>
            <a:noFill/>
          </p:spPr>
          <p:txBody>
            <a:bodyPr wrap="square" rtlCol="0">
              <a:spAutoFit/>
            </a:bodyPr>
            <a:lstStyle/>
            <a:p>
              <a:r>
                <a:rPr lang="en-US" altLang="zh-CN" sz="3200" dirty="0">
                  <a:solidFill>
                    <a:srgbClr val="FF0000"/>
                  </a:solidFill>
                  <a:latin typeface="Arial" panose="020B0604020202020204" pitchFamily="34" charset="0"/>
                  <a:cs typeface="Arial" panose="020B0604020202020204" pitchFamily="34" charset="0"/>
                </a:rPr>
                <a:t>Nanocrystal</a:t>
              </a:r>
            </a:p>
            <a:p>
              <a:r>
                <a:rPr lang="en-US" altLang="zh-CN" sz="3200" dirty="0">
                  <a:solidFill>
                    <a:srgbClr val="FF0000"/>
                  </a:solidFill>
                  <a:latin typeface="Arial" panose="020B0604020202020204" pitchFamily="34" charset="0"/>
                  <a:cs typeface="Arial" panose="020B0604020202020204" pitchFamily="34" charset="0"/>
                </a:rPr>
                <a:t>in matrix </a:t>
              </a:r>
              <a:endParaRPr lang="en-US" sz="3200" dirty="0">
                <a:solidFill>
                  <a:srgbClr val="FF0000"/>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4DE06CE8-3C32-3684-7416-ECCC92E22ABC}"/>
                </a:ext>
              </a:extLst>
            </p:cNvPr>
            <p:cNvSpPr/>
            <p:nvPr/>
          </p:nvSpPr>
          <p:spPr>
            <a:xfrm>
              <a:off x="19835909" y="2756347"/>
              <a:ext cx="634869" cy="1155031"/>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7ACB6EE2-0DF1-FD50-5374-7641BC5BDD98}"/>
                </a:ext>
              </a:extLst>
            </p:cNvPr>
            <p:cNvSpPr/>
            <p:nvPr/>
          </p:nvSpPr>
          <p:spPr>
            <a:xfrm>
              <a:off x="21482920" y="3168733"/>
              <a:ext cx="634869" cy="1834012"/>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13">
              <a:extLst>
                <a:ext uri="{FF2B5EF4-FFF2-40B4-BE49-F238E27FC236}">
                  <a16:creationId xmlns:a16="http://schemas.microsoft.com/office/drawing/2014/main" id="{5946CB05-815D-841D-04F7-ED2B95C864F9}"/>
                </a:ext>
              </a:extLst>
            </p:cNvPr>
            <p:cNvSpPr txBox="1"/>
            <p:nvPr/>
          </p:nvSpPr>
          <p:spPr>
            <a:xfrm>
              <a:off x="18243383" y="4154735"/>
              <a:ext cx="1765319" cy="584775"/>
            </a:xfrm>
            <a:prstGeom prst="rect">
              <a:avLst/>
            </a:prstGeom>
            <a:noFill/>
          </p:spPr>
          <p:txBody>
            <a:bodyPr wrap="square" rtlCol="0">
              <a:spAutoFit/>
            </a:bodyPr>
            <a:lstStyle/>
            <a:p>
              <a:r>
                <a:rPr lang="en-US" altLang="zh-CN" sz="3200" dirty="0">
                  <a:solidFill>
                    <a:srgbClr val="FF0000"/>
                  </a:solidFill>
                  <a:latin typeface="Arial" panose="020B0604020202020204" pitchFamily="34" charset="0"/>
                  <a:cs typeface="Arial" panose="020B0604020202020204" pitchFamily="34" charset="0"/>
                </a:rPr>
                <a:t>Scaling</a:t>
              </a:r>
              <a:endParaRPr lang="en-US" sz="3200" dirty="0">
                <a:solidFill>
                  <a:srgbClr val="FF0000"/>
                </a:solidFill>
                <a:latin typeface="Arial" panose="020B0604020202020204" pitchFamily="34" charset="0"/>
                <a:cs typeface="Arial" panose="020B0604020202020204" pitchFamily="34" charset="0"/>
              </a:endParaRPr>
            </a:p>
          </p:txBody>
        </p:sp>
        <p:cxnSp>
          <p:nvCxnSpPr>
            <p:cNvPr id="16" name="直接箭头连接符 296">
              <a:extLst>
                <a:ext uri="{FF2B5EF4-FFF2-40B4-BE49-F238E27FC236}">
                  <a16:creationId xmlns:a16="http://schemas.microsoft.com/office/drawing/2014/main" id="{A01BC93F-158B-828D-85EA-D3130F7760C4}"/>
                </a:ext>
              </a:extLst>
            </p:cNvPr>
            <p:cNvCxnSpPr>
              <a:cxnSpLocks/>
              <a:stCxn id="12" idx="1"/>
              <a:endCxn id="14" idx="0"/>
            </p:cNvCxnSpPr>
            <p:nvPr/>
          </p:nvCxnSpPr>
          <p:spPr>
            <a:xfrm flipH="1">
              <a:off x="19126043" y="3333863"/>
              <a:ext cx="709866" cy="82087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835F09EB-8931-4A7A-4315-10972280600F}"/>
                </a:ext>
              </a:extLst>
            </p:cNvPr>
            <p:cNvSpPr txBox="1"/>
            <p:nvPr/>
          </p:nvSpPr>
          <p:spPr>
            <a:xfrm>
              <a:off x="6403779" y="271123"/>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sp>
          <p:nvSpPr>
            <p:cNvPr id="18" name="文本框 17">
              <a:extLst>
                <a:ext uri="{FF2B5EF4-FFF2-40B4-BE49-F238E27FC236}">
                  <a16:creationId xmlns:a16="http://schemas.microsoft.com/office/drawing/2014/main" id="{AACF6D88-AB67-159B-2008-54348DFEAEE3}"/>
                </a:ext>
              </a:extLst>
            </p:cNvPr>
            <p:cNvSpPr txBox="1"/>
            <p:nvPr/>
          </p:nvSpPr>
          <p:spPr>
            <a:xfrm>
              <a:off x="19790413" y="324426"/>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cxnSp>
          <p:nvCxnSpPr>
            <p:cNvPr id="76" name="直线箭头连接符 75">
              <a:extLst>
                <a:ext uri="{FF2B5EF4-FFF2-40B4-BE49-F238E27FC236}">
                  <a16:creationId xmlns:a16="http://schemas.microsoft.com/office/drawing/2014/main" id="{D9D136DE-8F63-1083-BECA-2D10BFCDC899}"/>
                </a:ext>
              </a:extLst>
            </p:cNvPr>
            <p:cNvCxnSpPr>
              <a:cxnSpLocks/>
            </p:cNvCxnSpPr>
            <p:nvPr/>
          </p:nvCxnSpPr>
          <p:spPr>
            <a:xfrm>
              <a:off x="7936323" y="4514486"/>
              <a:ext cx="1069809" cy="105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E6ED90FD-F3F3-CC63-3CFF-BE009F11B126}"/>
                </a:ext>
              </a:extLst>
            </p:cNvPr>
            <p:cNvSpPr txBox="1"/>
            <p:nvPr/>
          </p:nvSpPr>
          <p:spPr>
            <a:xfrm>
              <a:off x="7822338" y="4194846"/>
              <a:ext cx="1355841"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Water</a:t>
              </a:r>
            </a:p>
            <a:p>
              <a:pPr algn="ctr"/>
              <a:r>
                <a:rPr lang="en-US" dirty="0">
                  <a:latin typeface="Arial" panose="020B0604020202020204" pitchFamily="34" charset="0"/>
                  <a:cs typeface="Arial" panose="020B0604020202020204" pitchFamily="34" charset="0"/>
                </a:rPr>
                <a:t>Splitting</a:t>
              </a:r>
            </a:p>
          </p:txBody>
        </p:sp>
        <p:cxnSp>
          <p:nvCxnSpPr>
            <p:cNvPr id="88" name="直线箭头连接符 87">
              <a:extLst>
                <a:ext uri="{FF2B5EF4-FFF2-40B4-BE49-F238E27FC236}">
                  <a16:creationId xmlns:a16="http://schemas.microsoft.com/office/drawing/2014/main" id="{13E503DC-D08D-6F34-5445-4AD697D714A5}"/>
                </a:ext>
              </a:extLst>
            </p:cNvPr>
            <p:cNvCxnSpPr/>
            <p:nvPr/>
          </p:nvCxnSpPr>
          <p:spPr>
            <a:xfrm flipH="1">
              <a:off x="6375643" y="4494660"/>
              <a:ext cx="6182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4F87CA12-A104-39F2-3567-0D4EEBC39EC2}"/>
                </a:ext>
              </a:extLst>
            </p:cNvPr>
            <p:cNvSpPr txBox="1"/>
            <p:nvPr/>
          </p:nvSpPr>
          <p:spPr>
            <a:xfrm>
              <a:off x="5418438" y="4207250"/>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278146C-1600-6B49-CC47-6D7483C67113}"/>
                </a:ext>
              </a:extLst>
            </p:cNvPr>
            <p:cNvSpPr txBox="1"/>
            <p:nvPr/>
          </p:nvSpPr>
          <p:spPr>
            <a:xfrm>
              <a:off x="5401086" y="2662127"/>
              <a:ext cx="1819488"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93" name="椭圆 92">
              <a:extLst>
                <a:ext uri="{FF2B5EF4-FFF2-40B4-BE49-F238E27FC236}">
                  <a16:creationId xmlns:a16="http://schemas.microsoft.com/office/drawing/2014/main" id="{B8254266-A828-5BE8-43CD-2EE80AB96483}"/>
                </a:ext>
              </a:extLst>
            </p:cNvPr>
            <p:cNvSpPr/>
            <p:nvPr/>
          </p:nvSpPr>
          <p:spPr>
            <a:xfrm>
              <a:off x="5164725" y="1829364"/>
              <a:ext cx="382742" cy="44337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rial" panose="020B0604020202020204" pitchFamily="34" charset="0"/>
                  <a:cs typeface="Arial" panose="020B0604020202020204" pitchFamily="34" charset="0"/>
                </a:rPr>
                <a:t>1</a:t>
              </a:r>
              <a:endParaRPr lang="zh-CN" altLang="en-US" sz="2800" b="1" dirty="0">
                <a:solidFill>
                  <a:schemeClr val="tx1"/>
                </a:solidFill>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F909EFC3-22B9-8035-9695-E22C40499149}"/>
                </a:ext>
              </a:extLst>
            </p:cNvPr>
            <p:cNvSpPr/>
            <p:nvPr/>
          </p:nvSpPr>
          <p:spPr>
            <a:xfrm>
              <a:off x="13851925" y="1166019"/>
              <a:ext cx="1464373" cy="395998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本框 95">
              <a:extLst>
                <a:ext uri="{FF2B5EF4-FFF2-40B4-BE49-F238E27FC236}">
                  <a16:creationId xmlns:a16="http://schemas.microsoft.com/office/drawing/2014/main" id="{58C8AD7F-3DDF-C3DC-0DE1-615A9E6CDC20}"/>
                </a:ext>
              </a:extLst>
            </p:cNvPr>
            <p:cNvSpPr txBox="1"/>
            <p:nvPr/>
          </p:nvSpPr>
          <p:spPr>
            <a:xfrm>
              <a:off x="11998236" y="1116061"/>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97" name="文本框 96">
              <a:extLst>
                <a:ext uri="{FF2B5EF4-FFF2-40B4-BE49-F238E27FC236}">
                  <a16:creationId xmlns:a16="http://schemas.microsoft.com/office/drawing/2014/main" id="{B390D442-A023-984F-EEC7-42530579E8DF}"/>
                </a:ext>
              </a:extLst>
            </p:cNvPr>
            <p:cNvSpPr txBox="1"/>
            <p:nvPr/>
          </p:nvSpPr>
          <p:spPr>
            <a:xfrm>
              <a:off x="15576829" y="1119739"/>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98" name="矩形 97">
              <a:extLst>
                <a:ext uri="{FF2B5EF4-FFF2-40B4-BE49-F238E27FC236}">
                  <a16:creationId xmlns:a16="http://schemas.microsoft.com/office/drawing/2014/main" id="{B01956C5-0C7D-3504-111D-08651F7F01DB}"/>
                </a:ext>
              </a:extLst>
            </p:cNvPr>
            <p:cNvSpPr/>
            <p:nvPr/>
          </p:nvSpPr>
          <p:spPr>
            <a:xfrm flipH="1">
              <a:off x="15357221" y="2009025"/>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矩形 98">
              <a:extLst>
                <a:ext uri="{FF2B5EF4-FFF2-40B4-BE49-F238E27FC236}">
                  <a16:creationId xmlns:a16="http://schemas.microsoft.com/office/drawing/2014/main" id="{AADB1400-E2B8-8262-6AEC-894442487DA5}"/>
                </a:ext>
              </a:extLst>
            </p:cNvPr>
            <p:cNvSpPr/>
            <p:nvPr/>
          </p:nvSpPr>
          <p:spPr>
            <a:xfrm flipH="1">
              <a:off x="15357221" y="2668092"/>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矩形 99">
              <a:extLst>
                <a:ext uri="{FF2B5EF4-FFF2-40B4-BE49-F238E27FC236}">
                  <a16:creationId xmlns:a16="http://schemas.microsoft.com/office/drawing/2014/main" id="{6D2B081D-4AAE-6D49-24BD-FD92D9DCF167}"/>
                </a:ext>
              </a:extLst>
            </p:cNvPr>
            <p:cNvSpPr/>
            <p:nvPr/>
          </p:nvSpPr>
          <p:spPr>
            <a:xfrm rot="5400000" flipH="1">
              <a:off x="15223290" y="3229331"/>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矩形 100">
              <a:extLst>
                <a:ext uri="{FF2B5EF4-FFF2-40B4-BE49-F238E27FC236}">
                  <a16:creationId xmlns:a16="http://schemas.microsoft.com/office/drawing/2014/main" id="{0795566A-937E-E657-ECA2-BDD36B910CF8}"/>
                </a:ext>
              </a:extLst>
            </p:cNvPr>
            <p:cNvSpPr/>
            <p:nvPr/>
          </p:nvSpPr>
          <p:spPr>
            <a:xfrm rot="16200000" flipH="1" flipV="1">
              <a:off x="15201532" y="3575845"/>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文本框 104">
              <a:extLst>
                <a:ext uri="{FF2B5EF4-FFF2-40B4-BE49-F238E27FC236}">
                  <a16:creationId xmlns:a16="http://schemas.microsoft.com/office/drawing/2014/main" id="{ED4A9DF8-5494-9345-346F-2DCD50CBB569}"/>
                </a:ext>
              </a:extLst>
            </p:cNvPr>
            <p:cNvSpPr txBox="1"/>
            <p:nvPr/>
          </p:nvSpPr>
          <p:spPr>
            <a:xfrm>
              <a:off x="15763414" y="2283555"/>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sp>
          <p:nvSpPr>
            <p:cNvPr id="106" name="矩形 105">
              <a:extLst>
                <a:ext uri="{FF2B5EF4-FFF2-40B4-BE49-F238E27FC236}">
                  <a16:creationId xmlns:a16="http://schemas.microsoft.com/office/drawing/2014/main" id="{5269AD9A-3558-CBAD-DB4E-7F67D9F2E94B}"/>
                </a:ext>
              </a:extLst>
            </p:cNvPr>
            <p:cNvSpPr/>
            <p:nvPr/>
          </p:nvSpPr>
          <p:spPr>
            <a:xfrm>
              <a:off x="13780205" y="4709506"/>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a:extLst>
                <a:ext uri="{FF2B5EF4-FFF2-40B4-BE49-F238E27FC236}">
                  <a16:creationId xmlns:a16="http://schemas.microsoft.com/office/drawing/2014/main" id="{B52A2354-8BA5-B45E-D256-A1EE758D787A}"/>
                </a:ext>
              </a:extLst>
            </p:cNvPr>
            <p:cNvSpPr/>
            <p:nvPr/>
          </p:nvSpPr>
          <p:spPr>
            <a:xfrm flipH="1">
              <a:off x="13715490" y="1972515"/>
              <a:ext cx="253020"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8" name="矩形 107">
              <a:extLst>
                <a:ext uri="{FF2B5EF4-FFF2-40B4-BE49-F238E27FC236}">
                  <a16:creationId xmlns:a16="http://schemas.microsoft.com/office/drawing/2014/main" id="{C77A594F-703F-E621-8A73-93B40CB97740}"/>
                </a:ext>
              </a:extLst>
            </p:cNvPr>
            <p:cNvSpPr/>
            <p:nvPr/>
          </p:nvSpPr>
          <p:spPr>
            <a:xfrm rot="16200000" flipH="1">
              <a:off x="13685035" y="3448613"/>
              <a:ext cx="271362" cy="25301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a:extLst>
                <a:ext uri="{FF2B5EF4-FFF2-40B4-BE49-F238E27FC236}">
                  <a16:creationId xmlns:a16="http://schemas.microsoft.com/office/drawing/2014/main" id="{98B56B48-5E2E-35F4-D0F5-361DD44E0714}"/>
                </a:ext>
              </a:extLst>
            </p:cNvPr>
            <p:cNvSpPr/>
            <p:nvPr/>
          </p:nvSpPr>
          <p:spPr>
            <a:xfrm>
              <a:off x="13717682" y="4053854"/>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矩形 109">
              <a:extLst>
                <a:ext uri="{FF2B5EF4-FFF2-40B4-BE49-F238E27FC236}">
                  <a16:creationId xmlns:a16="http://schemas.microsoft.com/office/drawing/2014/main" id="{4F60FF42-3BFC-9C53-152C-79988A33BED8}"/>
                </a:ext>
              </a:extLst>
            </p:cNvPr>
            <p:cNvSpPr/>
            <p:nvPr/>
          </p:nvSpPr>
          <p:spPr>
            <a:xfrm>
              <a:off x="13802357" y="1551818"/>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1" name="矩形 110">
              <a:extLst>
                <a:ext uri="{FF2B5EF4-FFF2-40B4-BE49-F238E27FC236}">
                  <a16:creationId xmlns:a16="http://schemas.microsoft.com/office/drawing/2014/main" id="{7AEC6D48-3329-DFD9-CBDC-99C593F3BB83}"/>
                </a:ext>
              </a:extLst>
            </p:cNvPr>
            <p:cNvSpPr/>
            <p:nvPr/>
          </p:nvSpPr>
          <p:spPr>
            <a:xfrm>
              <a:off x="13750938" y="3029715"/>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3" name="文本框 112">
              <a:extLst>
                <a:ext uri="{FF2B5EF4-FFF2-40B4-BE49-F238E27FC236}">
                  <a16:creationId xmlns:a16="http://schemas.microsoft.com/office/drawing/2014/main" id="{D58672FD-E203-F575-68CA-A5B8F8D9984D}"/>
                </a:ext>
              </a:extLst>
            </p:cNvPr>
            <p:cNvSpPr txBox="1"/>
            <p:nvPr/>
          </p:nvSpPr>
          <p:spPr>
            <a:xfrm>
              <a:off x="11904640" y="5465761"/>
              <a:ext cx="54790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Scaling on membrane surface facing SWBC attributes to water splitting as well</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scaling was enhanced</a:t>
              </a:r>
            </a:p>
          </p:txBody>
        </p:sp>
        <p:sp>
          <p:nvSpPr>
            <p:cNvPr id="114" name="箭头: 右 221">
              <a:extLst>
                <a:ext uri="{FF2B5EF4-FFF2-40B4-BE49-F238E27FC236}">
                  <a16:creationId xmlns:a16="http://schemas.microsoft.com/office/drawing/2014/main" id="{F8670547-750A-9F59-84B7-73F2166FB9CB}"/>
                </a:ext>
              </a:extLst>
            </p:cNvPr>
            <p:cNvSpPr/>
            <p:nvPr/>
          </p:nvSpPr>
          <p:spPr>
            <a:xfrm>
              <a:off x="10276888" y="2874282"/>
              <a:ext cx="968106" cy="86439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文本框 124">
              <a:extLst>
                <a:ext uri="{FF2B5EF4-FFF2-40B4-BE49-F238E27FC236}">
                  <a16:creationId xmlns:a16="http://schemas.microsoft.com/office/drawing/2014/main" id="{AE6D58D9-0146-736F-BA70-C57EFD49D7CB}"/>
                </a:ext>
              </a:extLst>
            </p:cNvPr>
            <p:cNvSpPr txBox="1"/>
            <p:nvPr/>
          </p:nvSpPr>
          <p:spPr>
            <a:xfrm>
              <a:off x="13394863" y="354437"/>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sp>
          <p:nvSpPr>
            <p:cNvPr id="127" name="文本框 126">
              <a:extLst>
                <a:ext uri="{FF2B5EF4-FFF2-40B4-BE49-F238E27FC236}">
                  <a16:creationId xmlns:a16="http://schemas.microsoft.com/office/drawing/2014/main" id="{30F20474-BF79-7F20-2D33-536E04EC5D95}"/>
                </a:ext>
              </a:extLst>
            </p:cNvPr>
            <p:cNvSpPr txBox="1"/>
            <p:nvPr/>
          </p:nvSpPr>
          <p:spPr>
            <a:xfrm>
              <a:off x="12348043" y="2296011"/>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128" name="文本框 127">
              <a:extLst>
                <a:ext uri="{FF2B5EF4-FFF2-40B4-BE49-F238E27FC236}">
                  <a16:creationId xmlns:a16="http://schemas.microsoft.com/office/drawing/2014/main" id="{98E1DBD5-7D56-8A02-8DC2-37B928A1552A}"/>
                </a:ext>
              </a:extLst>
            </p:cNvPr>
            <p:cNvSpPr txBox="1"/>
            <p:nvPr/>
          </p:nvSpPr>
          <p:spPr>
            <a:xfrm>
              <a:off x="14251706" y="2262621"/>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sp>
          <p:nvSpPr>
            <p:cNvPr id="129" name="文本框 128">
              <a:extLst>
                <a:ext uri="{FF2B5EF4-FFF2-40B4-BE49-F238E27FC236}">
                  <a16:creationId xmlns:a16="http://schemas.microsoft.com/office/drawing/2014/main" id="{E58E2C6C-D18F-F2AC-E694-523E172ADF65}"/>
                </a:ext>
              </a:extLst>
            </p:cNvPr>
            <p:cNvSpPr txBox="1"/>
            <p:nvPr/>
          </p:nvSpPr>
          <p:spPr>
            <a:xfrm>
              <a:off x="13114581" y="2290676"/>
              <a:ext cx="1355841"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Water</a:t>
              </a:r>
            </a:p>
            <a:p>
              <a:pPr algn="ctr"/>
              <a:r>
                <a:rPr lang="en-US" dirty="0">
                  <a:latin typeface="Arial" panose="020B0604020202020204" pitchFamily="34" charset="0"/>
                  <a:cs typeface="Arial" panose="020B0604020202020204" pitchFamily="34" charset="0"/>
                </a:rPr>
                <a:t>Splitting</a:t>
              </a:r>
            </a:p>
          </p:txBody>
        </p:sp>
        <p:cxnSp>
          <p:nvCxnSpPr>
            <p:cNvPr id="130" name="直线箭头连接符 129">
              <a:extLst>
                <a:ext uri="{FF2B5EF4-FFF2-40B4-BE49-F238E27FC236}">
                  <a16:creationId xmlns:a16="http://schemas.microsoft.com/office/drawing/2014/main" id="{54E71148-8384-04F9-7109-5F94A4C37E9D}"/>
                </a:ext>
              </a:extLst>
            </p:cNvPr>
            <p:cNvCxnSpPr>
              <a:cxnSpLocks/>
            </p:cNvCxnSpPr>
            <p:nvPr/>
          </p:nvCxnSpPr>
          <p:spPr>
            <a:xfrm>
              <a:off x="13221376" y="2613453"/>
              <a:ext cx="106980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a:extLst>
                <a:ext uri="{FF2B5EF4-FFF2-40B4-BE49-F238E27FC236}">
                  <a16:creationId xmlns:a16="http://schemas.microsoft.com/office/drawing/2014/main" id="{3B674412-6CA6-7926-189F-F1FE319855AB}"/>
                </a:ext>
              </a:extLst>
            </p:cNvPr>
            <p:cNvCxnSpPr>
              <a:cxnSpLocks/>
            </p:cNvCxnSpPr>
            <p:nvPr/>
          </p:nvCxnSpPr>
          <p:spPr>
            <a:xfrm>
              <a:off x="14892892" y="2594256"/>
              <a:ext cx="8148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7" name="文本框 136">
              <a:extLst>
                <a:ext uri="{FF2B5EF4-FFF2-40B4-BE49-F238E27FC236}">
                  <a16:creationId xmlns:a16="http://schemas.microsoft.com/office/drawing/2014/main" id="{3655E57E-5E15-72DE-E8E8-5EA0511B34E9}"/>
                </a:ext>
              </a:extLst>
            </p:cNvPr>
            <p:cNvSpPr txBox="1"/>
            <p:nvPr/>
          </p:nvSpPr>
          <p:spPr>
            <a:xfrm>
              <a:off x="14073683" y="4248860"/>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59DC27D2-1BB6-E924-4E47-4786AA730C53}"/>
                </a:ext>
              </a:extLst>
            </p:cNvPr>
            <p:cNvSpPr txBox="1"/>
            <p:nvPr/>
          </p:nvSpPr>
          <p:spPr>
            <a:xfrm>
              <a:off x="16069128" y="4283993"/>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cxnSp>
          <p:nvCxnSpPr>
            <p:cNvPr id="139" name="直线箭头连接符 138">
              <a:extLst>
                <a:ext uri="{FF2B5EF4-FFF2-40B4-BE49-F238E27FC236}">
                  <a16:creationId xmlns:a16="http://schemas.microsoft.com/office/drawing/2014/main" id="{6572BBF5-40F2-F996-54BB-E588068560A5}"/>
                </a:ext>
              </a:extLst>
            </p:cNvPr>
            <p:cNvCxnSpPr>
              <a:cxnSpLocks/>
            </p:cNvCxnSpPr>
            <p:nvPr/>
          </p:nvCxnSpPr>
          <p:spPr>
            <a:xfrm>
              <a:off x="14956063" y="4565049"/>
              <a:ext cx="1069809" cy="105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文本框 139">
              <a:extLst>
                <a:ext uri="{FF2B5EF4-FFF2-40B4-BE49-F238E27FC236}">
                  <a16:creationId xmlns:a16="http://schemas.microsoft.com/office/drawing/2014/main" id="{43CA0C98-9633-DDB3-8B5F-6DDB450C7C98}"/>
                </a:ext>
              </a:extLst>
            </p:cNvPr>
            <p:cNvSpPr txBox="1"/>
            <p:nvPr/>
          </p:nvSpPr>
          <p:spPr>
            <a:xfrm>
              <a:off x="14825457" y="4224468"/>
              <a:ext cx="1355841"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Water</a:t>
              </a:r>
            </a:p>
            <a:p>
              <a:pPr algn="ctr"/>
              <a:r>
                <a:rPr lang="en-US" dirty="0">
                  <a:latin typeface="Arial" panose="020B0604020202020204" pitchFamily="34" charset="0"/>
                  <a:cs typeface="Arial" panose="020B0604020202020204" pitchFamily="34" charset="0"/>
                </a:rPr>
                <a:t>Splitting</a:t>
              </a:r>
            </a:p>
          </p:txBody>
        </p:sp>
        <p:cxnSp>
          <p:nvCxnSpPr>
            <p:cNvPr id="141" name="直线箭头连接符 140">
              <a:extLst>
                <a:ext uri="{FF2B5EF4-FFF2-40B4-BE49-F238E27FC236}">
                  <a16:creationId xmlns:a16="http://schemas.microsoft.com/office/drawing/2014/main" id="{B279D5F7-F3C6-10A5-0574-5259BDC6D758}"/>
                </a:ext>
              </a:extLst>
            </p:cNvPr>
            <p:cNvCxnSpPr/>
            <p:nvPr/>
          </p:nvCxnSpPr>
          <p:spPr>
            <a:xfrm flipH="1">
              <a:off x="13395383" y="4545223"/>
              <a:ext cx="6182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2" name="文本框 141">
              <a:extLst>
                <a:ext uri="{FF2B5EF4-FFF2-40B4-BE49-F238E27FC236}">
                  <a16:creationId xmlns:a16="http://schemas.microsoft.com/office/drawing/2014/main" id="{7037FA13-4DC6-44B4-2F8F-0C889FE399C0}"/>
                </a:ext>
              </a:extLst>
            </p:cNvPr>
            <p:cNvSpPr txBox="1"/>
            <p:nvPr/>
          </p:nvSpPr>
          <p:spPr>
            <a:xfrm>
              <a:off x="12438178" y="4257813"/>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cxnSp>
          <p:nvCxnSpPr>
            <p:cNvPr id="149" name="直线箭头连接符 148">
              <a:extLst>
                <a:ext uri="{FF2B5EF4-FFF2-40B4-BE49-F238E27FC236}">
                  <a16:creationId xmlns:a16="http://schemas.microsoft.com/office/drawing/2014/main" id="{2DBB714F-7C91-6F2F-C98C-40B2F4788F60}"/>
                </a:ext>
              </a:extLst>
            </p:cNvPr>
            <p:cNvCxnSpPr>
              <a:cxnSpLocks/>
              <a:stCxn id="13" idx="3"/>
              <a:endCxn id="150" idx="1"/>
            </p:cNvCxnSpPr>
            <p:nvPr/>
          </p:nvCxnSpPr>
          <p:spPr>
            <a:xfrm>
              <a:off x="22117789" y="4085739"/>
              <a:ext cx="605082" cy="33703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文本框 149">
              <a:extLst>
                <a:ext uri="{FF2B5EF4-FFF2-40B4-BE49-F238E27FC236}">
                  <a16:creationId xmlns:a16="http://schemas.microsoft.com/office/drawing/2014/main" id="{134E8B39-85C1-AC9B-DA7C-B220204A524C}"/>
                </a:ext>
              </a:extLst>
            </p:cNvPr>
            <p:cNvSpPr txBox="1"/>
            <p:nvPr/>
          </p:nvSpPr>
          <p:spPr>
            <a:xfrm>
              <a:off x="22722871" y="4130385"/>
              <a:ext cx="1765319" cy="584775"/>
            </a:xfrm>
            <a:prstGeom prst="rect">
              <a:avLst/>
            </a:prstGeom>
            <a:noFill/>
          </p:spPr>
          <p:txBody>
            <a:bodyPr wrap="square" rtlCol="0">
              <a:spAutoFit/>
            </a:bodyPr>
            <a:lstStyle/>
            <a:p>
              <a:r>
                <a:rPr lang="en-US" altLang="zh-CN" sz="3200" dirty="0">
                  <a:solidFill>
                    <a:srgbClr val="FF0000"/>
                  </a:solidFill>
                  <a:latin typeface="Arial" panose="020B0604020202020204" pitchFamily="34" charset="0"/>
                  <a:cs typeface="Arial" panose="020B0604020202020204" pitchFamily="34" charset="0"/>
                </a:rPr>
                <a:t>Scaling</a:t>
              </a:r>
              <a:endParaRPr lang="en-US" sz="3200" dirty="0">
                <a:solidFill>
                  <a:srgbClr val="FF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35760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80B54BF2-7317-1708-1834-115CE9716593}"/>
              </a:ext>
            </a:extLst>
          </p:cNvPr>
          <p:cNvSpPr txBox="1"/>
          <p:nvPr/>
        </p:nvSpPr>
        <p:spPr>
          <a:xfrm>
            <a:off x="1688341" y="587829"/>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7509389" y="6547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2518003416"/>
              </p:ext>
            </p:extLst>
          </p:nvPr>
        </p:nvGraphicFramePr>
        <p:xfrm>
          <a:off x="1651000" y="578304"/>
          <a:ext cx="5562600" cy="4487863"/>
        </p:xfrm>
        <a:graphic>
          <a:graphicData uri="http://schemas.openxmlformats.org/presentationml/2006/ole">
            <mc:AlternateContent xmlns:mc="http://schemas.openxmlformats.org/markup-compatibility/2006">
              <mc:Choice xmlns:v="urn:schemas-microsoft-com:vml" Requires="v">
                <p:oleObj name="Graph" r:id="rId3" imgW="9381744" imgH="7569708" progId="Origin95.Graph">
                  <p:embed/>
                </p:oleObj>
              </mc:Choice>
              <mc:Fallback>
                <p:oleObj name="Graph" r:id="rId3"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4"/>
                      <a:stretch>
                        <a:fillRect/>
                      </a:stretch>
                    </p:blipFill>
                    <p:spPr>
                      <a:xfrm>
                        <a:off x="1651000" y="578304"/>
                        <a:ext cx="5562600" cy="44878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1050446198"/>
              </p:ext>
            </p:extLst>
          </p:nvPr>
        </p:nvGraphicFramePr>
        <p:xfrm>
          <a:off x="7680325" y="678317"/>
          <a:ext cx="6388100" cy="4487862"/>
        </p:xfrm>
        <a:graphic>
          <a:graphicData uri="http://schemas.openxmlformats.org/presentationml/2006/ole">
            <mc:AlternateContent xmlns:mc="http://schemas.openxmlformats.org/markup-compatibility/2006">
              <mc:Choice xmlns:v="urn:schemas-microsoft-com:vml" Requires="v">
                <p:oleObj name="Graph" r:id="rId5" imgW="10823448" imgH="7604760" progId="Origin95.Graph">
                  <p:embed/>
                </p:oleObj>
              </mc:Choice>
              <mc:Fallback>
                <p:oleObj name="Graph" r:id="rId5"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6"/>
                      <a:stretch>
                        <a:fillRect/>
                      </a:stretch>
                    </p:blipFill>
                    <p:spPr>
                      <a:xfrm>
                        <a:off x="7680325" y="678317"/>
                        <a:ext cx="6388100" cy="4487862"/>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58764" y="182078"/>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9745747" y="2007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586629" y="969055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951591" y="4736003"/>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9728262" y="9690557"/>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f</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2237791913"/>
              </p:ext>
            </p:extLst>
          </p:nvPr>
        </p:nvGraphicFramePr>
        <p:xfrm>
          <a:off x="2080784" y="277502"/>
          <a:ext cx="5808984" cy="4553926"/>
        </p:xfrm>
        <a:graphic>
          <a:graphicData uri="http://schemas.openxmlformats.org/presentationml/2006/ole">
            <mc:AlternateContent xmlns:mc="http://schemas.openxmlformats.org/markup-compatibility/2006">
              <mc:Choice xmlns:v="urn:schemas-microsoft-com:vml" Requires="v">
                <p:oleObj name="Graph" r:id="rId3" imgW="9294876" imgH="7286244" progId="Origin95.Graph">
                  <p:embed/>
                </p:oleObj>
              </mc:Choice>
              <mc:Fallback>
                <p:oleObj name="Graph" r:id="rId3"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4"/>
                      <a:stretch>
                        <a:fillRect/>
                      </a:stretch>
                    </p:blipFill>
                    <p:spPr>
                      <a:xfrm>
                        <a:off x="2080784" y="277502"/>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3990601491"/>
              </p:ext>
            </p:extLst>
          </p:nvPr>
        </p:nvGraphicFramePr>
        <p:xfrm>
          <a:off x="9745747" y="353695"/>
          <a:ext cx="5808984" cy="4573157"/>
        </p:xfrm>
        <a:graphic>
          <a:graphicData uri="http://schemas.openxmlformats.org/presentationml/2006/ole">
            <mc:AlternateContent xmlns:mc="http://schemas.openxmlformats.org/markup-compatibility/2006">
              <mc:Choice xmlns:v="urn:schemas-microsoft-com:vml" Requires="v">
                <p:oleObj name="Graph" r:id="rId5" imgW="9267444" imgH="7296912" progId="Origin95.Graph">
                  <p:embed/>
                </p:oleObj>
              </mc:Choice>
              <mc:Fallback>
                <p:oleObj name="Graph" r:id="rId5"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6"/>
                      <a:stretch>
                        <a:fillRect/>
                      </a:stretch>
                    </p:blipFill>
                    <p:spPr>
                      <a:xfrm>
                        <a:off x="9745747" y="353695"/>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3869864390"/>
              </p:ext>
            </p:extLst>
          </p:nvPr>
        </p:nvGraphicFramePr>
        <p:xfrm>
          <a:off x="951591" y="4926852"/>
          <a:ext cx="8300793" cy="4570026"/>
        </p:xfrm>
        <a:graphic>
          <a:graphicData uri="http://schemas.openxmlformats.org/presentationml/2006/ole">
            <mc:AlternateContent xmlns:mc="http://schemas.openxmlformats.org/markup-compatibility/2006">
              <mc:Choice xmlns:v="urn:schemas-microsoft-com:vml" Requires="v">
                <p:oleObj name="Graph" r:id="rId7" imgW="14068044" imgH="7744968" progId="Origin95.Graph">
                  <p:embed/>
                </p:oleObj>
              </mc:Choice>
              <mc:Fallback>
                <p:oleObj name="Graph" r:id="rId7"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8"/>
                      <a:stretch>
                        <a:fillRect/>
                      </a:stretch>
                    </p:blipFill>
                    <p:spPr>
                      <a:xfrm>
                        <a:off x="951591" y="4926852"/>
                        <a:ext cx="8300793" cy="4570026"/>
                      </a:xfrm>
                      <a:prstGeom prst="rect">
                        <a:avLst/>
                      </a:prstGeom>
                    </p:spPr>
                  </p:pic>
                </p:oleObj>
              </mc:Fallback>
            </mc:AlternateContent>
          </a:graphicData>
        </a:graphic>
      </p:graphicFrame>
      <p:grpSp>
        <p:nvGrpSpPr>
          <p:cNvPr id="41" name="组合 40">
            <a:extLst>
              <a:ext uri="{FF2B5EF4-FFF2-40B4-BE49-F238E27FC236}">
                <a16:creationId xmlns:a16="http://schemas.microsoft.com/office/drawing/2014/main" id="{769D0F56-027A-991F-E269-0FA1A3856B2B}"/>
              </a:ext>
            </a:extLst>
          </p:cNvPr>
          <p:cNvGrpSpPr/>
          <p:nvPr/>
        </p:nvGrpSpPr>
        <p:grpSpPr>
          <a:xfrm>
            <a:off x="1928826" y="9878340"/>
            <a:ext cx="6096610" cy="4570025"/>
            <a:chOff x="1928826" y="9878340"/>
            <a:chExt cx="6096610" cy="4570025"/>
          </a:xfrm>
        </p:grpSpPr>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067131447"/>
                </p:ext>
              </p:extLst>
            </p:nvPr>
          </p:nvGraphicFramePr>
          <p:xfrm>
            <a:off x="1928826" y="9878340"/>
            <a:ext cx="6096610" cy="4570025"/>
          </p:xfrm>
          <a:graphic>
            <a:graphicData uri="http://schemas.openxmlformats.org/presentationml/2006/ole">
              <mc:AlternateContent xmlns:mc="http://schemas.openxmlformats.org/markup-compatibility/2006">
                <mc:Choice xmlns:v="urn:schemas-microsoft-com:vml" Requires="v">
                  <p:oleObj name="Graph" r:id="rId9" imgW="10942320" imgH="8202168" progId="Origin95.Graph">
                    <p:embed/>
                  </p:oleObj>
                </mc:Choice>
                <mc:Fallback>
                  <p:oleObj name="Graph" r:id="rId9"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0"/>
                        <a:stretch>
                          <a:fillRect/>
                        </a:stretch>
                      </p:blipFill>
                      <p:spPr>
                        <a:xfrm>
                          <a:off x="1928826" y="9878340"/>
                          <a:ext cx="6096610" cy="4570025"/>
                        </a:xfrm>
                        <a:prstGeom prst="rect">
                          <a:avLst/>
                        </a:prstGeom>
                      </p:spPr>
                    </p:pic>
                  </p:oleObj>
                </mc:Fallback>
              </mc:AlternateContent>
            </a:graphicData>
          </a:graphic>
        </p:graphicFrame>
        <p:grpSp>
          <p:nvGrpSpPr>
            <p:cNvPr id="40" name="组合 39">
              <a:extLst>
                <a:ext uri="{FF2B5EF4-FFF2-40B4-BE49-F238E27FC236}">
                  <a16:creationId xmlns:a16="http://schemas.microsoft.com/office/drawing/2014/main" id="{2327D87F-85C6-3B21-58CA-4B994A228862}"/>
                </a:ext>
              </a:extLst>
            </p:cNvPr>
            <p:cNvGrpSpPr/>
            <p:nvPr/>
          </p:nvGrpSpPr>
          <p:grpSpPr>
            <a:xfrm>
              <a:off x="3037391" y="10518845"/>
              <a:ext cx="2022549" cy="2682434"/>
              <a:chOff x="3037391" y="10518845"/>
              <a:chExt cx="2022549" cy="2682434"/>
            </a:xfrm>
          </p:grpSpPr>
          <p:cxnSp>
            <p:nvCxnSpPr>
              <p:cNvPr id="7" name="连接符: 肘形 6">
                <a:extLst>
                  <a:ext uri="{FF2B5EF4-FFF2-40B4-BE49-F238E27FC236}">
                    <a16:creationId xmlns:a16="http://schemas.microsoft.com/office/drawing/2014/main" id="{29F1D553-9C97-31C4-E6BC-20039DD00F26}"/>
                  </a:ext>
                </a:extLst>
              </p:cNvPr>
              <p:cNvCxnSpPr>
                <a:cxnSpLocks/>
              </p:cNvCxnSpPr>
              <p:nvPr/>
            </p:nvCxnSpPr>
            <p:spPr>
              <a:xfrm rot="10800000">
                <a:off x="3037391" y="12841279"/>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连接符: 肘形 9">
                <a:extLst>
                  <a:ext uri="{FF2B5EF4-FFF2-40B4-BE49-F238E27FC236}">
                    <a16:creationId xmlns:a16="http://schemas.microsoft.com/office/drawing/2014/main" id="{BB2B73EB-F79C-96AA-C546-DE73C20EFB05}"/>
                  </a:ext>
                </a:extLst>
              </p:cNvPr>
              <p:cNvCxnSpPr>
                <a:cxnSpLocks/>
              </p:cNvCxnSpPr>
              <p:nvPr/>
            </p:nvCxnSpPr>
            <p:spPr>
              <a:xfrm flipV="1">
                <a:off x="4519940" y="10518845"/>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grpSp>
      <p:grpSp>
        <p:nvGrpSpPr>
          <p:cNvPr id="42" name="组合 41">
            <a:extLst>
              <a:ext uri="{FF2B5EF4-FFF2-40B4-BE49-F238E27FC236}">
                <a16:creationId xmlns:a16="http://schemas.microsoft.com/office/drawing/2014/main" id="{02EF298D-73C5-705B-20E2-4313166023B9}"/>
              </a:ext>
            </a:extLst>
          </p:cNvPr>
          <p:cNvGrpSpPr/>
          <p:nvPr/>
        </p:nvGrpSpPr>
        <p:grpSpPr>
          <a:xfrm>
            <a:off x="10087944" y="9967556"/>
            <a:ext cx="5761010" cy="4361231"/>
            <a:chOff x="8472224" y="9964726"/>
            <a:chExt cx="5761010" cy="4361231"/>
          </a:xfrm>
        </p:grpSpPr>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3804495044"/>
                </p:ext>
              </p:extLst>
            </p:nvPr>
          </p:nvGraphicFramePr>
          <p:xfrm>
            <a:off x="8472224" y="9964726"/>
            <a:ext cx="5761010" cy="4361231"/>
          </p:xfrm>
          <a:graphic>
            <a:graphicData uri="http://schemas.openxmlformats.org/presentationml/2006/ole">
              <mc:AlternateContent xmlns:mc="http://schemas.openxmlformats.org/markup-compatibility/2006">
                <mc:Choice xmlns:v="urn:schemas-microsoft-com:vml" Requires="v">
                  <p:oleObj name="Graph" r:id="rId11" imgW="10224516" imgH="7740396" progId="Origin95.Graph">
                    <p:embed/>
                  </p:oleObj>
                </mc:Choice>
                <mc:Fallback>
                  <p:oleObj name="Graph" r:id="rId11"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12"/>
                        <a:stretch>
                          <a:fillRect/>
                        </a:stretch>
                      </p:blipFill>
                      <p:spPr>
                        <a:xfrm>
                          <a:off x="8472224" y="9964726"/>
                          <a:ext cx="5761010" cy="4361231"/>
                        </a:xfrm>
                        <a:prstGeom prst="rect">
                          <a:avLst/>
                        </a:prstGeom>
                      </p:spPr>
                    </p:pic>
                  </p:oleObj>
                </mc:Fallback>
              </mc:AlternateContent>
            </a:graphicData>
          </a:graphic>
        </p:graphicFrame>
        <p:cxnSp>
          <p:nvCxnSpPr>
            <p:cNvPr id="18" name="连接符: 肘形 17">
              <a:extLst>
                <a:ext uri="{FF2B5EF4-FFF2-40B4-BE49-F238E27FC236}">
                  <a16:creationId xmlns:a16="http://schemas.microsoft.com/office/drawing/2014/main" id="{4975E684-ADE7-F036-CB06-AE4359431663}"/>
                </a:ext>
              </a:extLst>
            </p:cNvPr>
            <p:cNvCxnSpPr>
              <a:cxnSpLocks/>
            </p:cNvCxnSpPr>
            <p:nvPr/>
          </p:nvCxnSpPr>
          <p:spPr>
            <a:xfrm rot="10800000">
              <a:off x="9457747" y="12992236"/>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连接符: 肘形 18">
              <a:extLst>
                <a:ext uri="{FF2B5EF4-FFF2-40B4-BE49-F238E27FC236}">
                  <a16:creationId xmlns:a16="http://schemas.microsoft.com/office/drawing/2014/main" id="{3820223A-DA2A-8384-6188-949DE792472F}"/>
                </a:ext>
              </a:extLst>
            </p:cNvPr>
            <p:cNvCxnSpPr>
              <a:cxnSpLocks/>
            </p:cNvCxnSpPr>
            <p:nvPr/>
          </p:nvCxnSpPr>
          <p:spPr>
            <a:xfrm flipV="1">
              <a:off x="10689481" y="11223280"/>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graphicFrame>
        <p:nvGraphicFramePr>
          <p:cNvPr id="38" name="对象 37">
            <a:extLst>
              <a:ext uri="{FF2B5EF4-FFF2-40B4-BE49-F238E27FC236}">
                <a16:creationId xmlns:a16="http://schemas.microsoft.com/office/drawing/2014/main" id="{C232398A-3CB0-2A14-E0C2-47737F2A154C}"/>
              </a:ext>
            </a:extLst>
          </p:cNvPr>
          <p:cNvGraphicFramePr>
            <a:graphicFrameLocks noChangeAspect="1"/>
          </p:cNvGraphicFramePr>
          <p:nvPr>
            <p:extLst>
              <p:ext uri="{D42A27DB-BD31-4B8C-83A1-F6EECF244321}">
                <p14:modId xmlns:p14="http://schemas.microsoft.com/office/powerpoint/2010/main" val="3508113279"/>
              </p:ext>
            </p:extLst>
          </p:nvPr>
        </p:nvGraphicFramePr>
        <p:xfrm>
          <a:off x="9745747" y="4609317"/>
          <a:ext cx="6175173" cy="4726132"/>
        </p:xfrm>
        <a:graphic>
          <a:graphicData uri="http://schemas.openxmlformats.org/presentationml/2006/ole">
            <mc:AlternateContent xmlns:mc="http://schemas.openxmlformats.org/markup-compatibility/2006">
              <mc:Choice xmlns:v="urn:schemas-microsoft-com:vml" Requires="v">
                <p:oleObj name="Graph" r:id="rId13" imgW="9802368" imgH="7502652" progId="Origin95.Graph">
                  <p:embed/>
                </p:oleObj>
              </mc:Choice>
              <mc:Fallback>
                <p:oleObj name="Graph" r:id="rId13" imgW="9802368" imgH="7502652" progId="Origin95.Graph">
                  <p:embed/>
                  <p:pic>
                    <p:nvPicPr>
                      <p:cNvPr id="38" name="对象 37">
                        <a:extLst>
                          <a:ext uri="{FF2B5EF4-FFF2-40B4-BE49-F238E27FC236}">
                            <a16:creationId xmlns:a16="http://schemas.microsoft.com/office/drawing/2014/main" id="{C232398A-3CB0-2A14-E0C2-47737F2A154C}"/>
                          </a:ext>
                        </a:extLst>
                      </p:cNvPr>
                      <p:cNvPicPr/>
                      <p:nvPr/>
                    </p:nvPicPr>
                    <p:blipFill>
                      <a:blip r:embed="rId14"/>
                      <a:stretch>
                        <a:fillRect/>
                      </a:stretch>
                    </p:blipFill>
                    <p:spPr>
                      <a:xfrm>
                        <a:off x="9745747" y="4609317"/>
                        <a:ext cx="6175173" cy="4726132"/>
                      </a:xfrm>
                      <a:prstGeom prst="rect">
                        <a:avLst/>
                      </a:prstGeom>
                    </p:spPr>
                  </p:pic>
                </p:oleObj>
              </mc:Fallback>
            </mc:AlternateContent>
          </a:graphicData>
        </a:graphic>
      </p:graphicFrame>
      <p:sp>
        <p:nvSpPr>
          <p:cNvPr id="39" name="文本框 38">
            <a:extLst>
              <a:ext uri="{FF2B5EF4-FFF2-40B4-BE49-F238E27FC236}">
                <a16:creationId xmlns:a16="http://schemas.microsoft.com/office/drawing/2014/main" id="{6E5D9491-D73E-4EAE-0352-304A0445EEBD}"/>
              </a:ext>
            </a:extLst>
          </p:cNvPr>
          <p:cNvSpPr txBox="1"/>
          <p:nvPr/>
        </p:nvSpPr>
        <p:spPr>
          <a:xfrm>
            <a:off x="9733671" y="4736003"/>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174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9477734"/>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2864" y="3199217"/>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4558" y="6336903"/>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9510971"/>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9513847"/>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9470118"/>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3162" y="3212469"/>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2616" y="3230480"/>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2375" y="3180166"/>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70411" y="6336903"/>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401846" y="6355836"/>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8248" y="6317852"/>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96513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11959958"/>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967974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11959958"/>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8653" y="33659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2733" y="5674556"/>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40532" y="339434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4972" y="5674556"/>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7369" y="649827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81449" y="8806882"/>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9248" y="65266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3688" y="8806882"/>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10565683"/>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4684" y="4080189"/>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4683" y="4573285"/>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4683" y="7401653"/>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947773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60877" y="319320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60877" y="631386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948126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95033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949851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7656"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2114" y="320959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7119"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8119" y="6330209"/>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4643" y="635583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6000" y="633665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5E0D2935-E7C7-60D1-B4B8-25D8373AC6C5}"/>
              </a:ext>
            </a:extLst>
          </p:cNvPr>
          <p:cNvSpPr txBox="1"/>
          <p:nvPr/>
        </p:nvSpPr>
        <p:spPr>
          <a:xfrm>
            <a:off x="-2409689" y="1141296"/>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17" name="文本框 16">
            <a:extLst>
              <a:ext uri="{FF2B5EF4-FFF2-40B4-BE49-F238E27FC236}">
                <a16:creationId xmlns:a16="http://schemas.microsoft.com/office/drawing/2014/main" id="{C20BE8EA-B539-0272-3023-07439760005F}"/>
              </a:ext>
            </a:extLst>
          </p:cNvPr>
          <p:cNvSpPr txBox="1"/>
          <p:nvPr/>
        </p:nvSpPr>
        <p:spPr>
          <a:xfrm>
            <a:off x="-2409690" y="1048469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8" name="文本框 17">
            <a:extLst>
              <a:ext uri="{FF2B5EF4-FFF2-40B4-BE49-F238E27FC236}">
                <a16:creationId xmlns:a16="http://schemas.microsoft.com/office/drawing/2014/main" id="{F68D60F8-4608-F887-042B-E9472E23FB9D}"/>
              </a:ext>
            </a:extLst>
          </p:cNvPr>
          <p:cNvSpPr txBox="1"/>
          <p:nvPr/>
        </p:nvSpPr>
        <p:spPr>
          <a:xfrm>
            <a:off x="-2409689" y="4181193"/>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SWBC</a:t>
            </a:r>
          </a:p>
        </p:txBody>
      </p:sp>
      <p:sp>
        <p:nvSpPr>
          <p:cNvPr id="93" name="文本框 92">
            <a:extLst>
              <a:ext uri="{FF2B5EF4-FFF2-40B4-BE49-F238E27FC236}">
                <a16:creationId xmlns:a16="http://schemas.microsoft.com/office/drawing/2014/main" id="{E6B82B8C-E676-B11D-78DA-DC2C6EC28D3C}"/>
              </a:ext>
            </a:extLst>
          </p:cNvPr>
          <p:cNvSpPr txBox="1"/>
          <p:nvPr/>
        </p:nvSpPr>
        <p:spPr>
          <a:xfrm>
            <a:off x="-2409690" y="7499467"/>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BC</a:t>
            </a:r>
          </a:p>
        </p:txBody>
      </p:sp>
    </p:spTree>
    <p:extLst>
      <p:ext uri="{BB962C8B-B14F-4D97-AF65-F5344CB8AC3E}">
        <p14:creationId xmlns:p14="http://schemas.microsoft.com/office/powerpoint/2010/main" val="2010193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818886455"/>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3" imgW="10527792" imgH="7534656" progId="Origin95.Graph">
                  <p:embed/>
                </p:oleObj>
              </mc:Choice>
              <mc:Fallback>
                <p:oleObj name="Graph" r:id="rId3"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4"/>
                      <a:stretch>
                        <a:fillRect/>
                      </a:stretch>
                    </p:blipFill>
                    <p:spPr>
                      <a:xfrm>
                        <a:off x="6013785" y="108658"/>
                        <a:ext cx="6139997" cy="4393912"/>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458950962"/>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5" imgW="9427464" imgH="7485888" progId="Origin95.Graph">
                  <p:embed/>
                </p:oleObj>
              </mc:Choice>
              <mc:Fallback>
                <p:oleObj name="Graph" r:id="rId5"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6"/>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603E67-BDBD-4AB3-B648-39D8C68DC243}">
  <ds:schemaRefs>
    <ds:schemaRef ds:uri="http://schemas.microsoft.com/sharepoint/v3/contenttype/forms"/>
  </ds:schemaRefs>
</ds:datastoreItem>
</file>

<file path=customXml/itemProps2.xml><?xml version="1.0" encoding="utf-8"?>
<ds:datastoreItem xmlns:ds="http://schemas.openxmlformats.org/officeDocument/2006/customXml" ds:itemID="{024EA843-A38A-4B0F-8B0D-B25A5D41AEDE}">
  <ds:schemaRefs>
    <ds:schemaRef ds:uri="http://schemas.microsoft.com/office/2006/documentManagement/types"/>
    <ds:schemaRef ds:uri="http://schemas.microsoft.com/office/2006/metadata/properties"/>
    <ds:schemaRef ds:uri="http://purl.org/dc/elements/1.1/"/>
    <ds:schemaRef ds:uri="http://www.w3.org/XML/1998/namespace"/>
    <ds:schemaRef ds:uri="http://purl.org/dc/terms/"/>
    <ds:schemaRef ds:uri="dcc1b037-3225-4fae-be35-69434cce0f04"/>
    <ds:schemaRef ds:uri="http://purl.org/dc/dcmitype/"/>
    <ds:schemaRef ds:uri="http://schemas.microsoft.com/office/infopath/2007/PartnerControls"/>
    <ds:schemaRef ds:uri="http://schemas.openxmlformats.org/package/2006/metadata/core-properties"/>
    <ds:schemaRef ds:uri="504b3997-0012-4476-b23f-9670be081898"/>
  </ds:schemaRefs>
</ds:datastoreItem>
</file>

<file path=customXml/itemProps3.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7036</TotalTime>
  <Words>2328</Words>
  <Application>Microsoft Office PowerPoint</Application>
  <PresentationFormat>自定义</PresentationFormat>
  <Paragraphs>509</Paragraphs>
  <Slides>20</Slides>
  <Notes>20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29" baseType="lpstr">
      <vt:lpstr>等线</vt:lpstr>
      <vt:lpstr>等线 Light</vt:lpstr>
      <vt:lpstr>Arial</vt:lpstr>
      <vt:lpstr>Calibri</vt:lpstr>
      <vt:lpstr>Calibri Light</vt:lpstr>
      <vt:lpstr>Roboto</vt:lpstr>
      <vt:lpstr>Times New Roman</vt:lpstr>
      <vt:lpstr>Office 2013 - 2022 主题</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#NI YUQIN#</cp:lastModifiedBy>
  <cp:revision>6</cp:revision>
  <dcterms:created xsi:type="dcterms:W3CDTF">2023-10-25T07:45:23Z</dcterms:created>
  <dcterms:modified xsi:type="dcterms:W3CDTF">2025-03-04T07:19:18Z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